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7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60" r:id="rId22"/>
    <p:sldId id="25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3E4915-1096-4784-9148-795D98D1374A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731B1F-F779-409E-8D31-90B793151945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75000"/>
                </a:schemeClr>
              </a:solidFill>
            </a:rPr>
            <a:t>P</a:t>
          </a:r>
          <a:endParaRPr lang="ru-RU" dirty="0">
            <a:solidFill>
              <a:schemeClr val="accent4">
                <a:lumMod val="75000"/>
              </a:schemeClr>
            </a:solidFill>
          </a:endParaRPr>
        </a:p>
      </dgm:t>
    </dgm:pt>
    <dgm:pt modelId="{7AE84ADB-1CF7-49DF-8CC3-92B32DE6BD5D}" type="parTrans" cxnId="{87D4C695-408E-49AC-B5F8-A2AA8EBA8486}">
      <dgm:prSet/>
      <dgm:spPr/>
      <dgm:t>
        <a:bodyPr/>
        <a:lstStyle/>
        <a:p>
          <a:endParaRPr lang="ru-RU"/>
        </a:p>
      </dgm:t>
    </dgm:pt>
    <dgm:pt modelId="{F5131EBE-1ACF-4268-9C0F-140E9EB9B82C}" type="sibTrans" cxnId="{87D4C695-408E-49AC-B5F8-A2AA8EBA8486}">
      <dgm:prSet/>
      <dgm:spPr/>
      <dgm:t>
        <a:bodyPr/>
        <a:lstStyle/>
        <a:p>
          <a:endParaRPr lang="ru-RU"/>
        </a:p>
      </dgm:t>
    </dgm:pt>
    <dgm:pt modelId="{3F505F22-42A5-420D-869C-25D87023078A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</a:t>
          </a:r>
          <a:r>
            <a:rPr lang="ru-RU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ru-RU" dirty="0">
            <a:solidFill>
              <a:schemeClr val="bg1"/>
            </a:solidFill>
          </a:endParaRPr>
        </a:p>
      </dgm:t>
    </dgm:pt>
    <dgm:pt modelId="{D267EB0A-5EB9-4D0E-B5B2-455CAD6F3D7B}" type="parTrans" cxnId="{6D61F54E-78F0-492F-876F-3FE5E635F186}">
      <dgm:prSet/>
      <dgm:spPr/>
      <dgm:t>
        <a:bodyPr/>
        <a:lstStyle/>
        <a:p>
          <a:endParaRPr lang="ru-RU"/>
        </a:p>
      </dgm:t>
    </dgm:pt>
    <dgm:pt modelId="{41D1650F-EB68-415C-A661-60B0C817854D}" type="sibTrans" cxnId="{6D61F54E-78F0-492F-876F-3FE5E635F186}">
      <dgm:prSet/>
      <dgm:spPr/>
      <dgm:t>
        <a:bodyPr/>
        <a:lstStyle/>
        <a:p>
          <a:endParaRPr lang="ru-RU"/>
        </a:p>
      </dgm:t>
    </dgm:pt>
    <dgm:pt modelId="{4EEEF89D-E1B9-4302-B19C-A4DDADE973A0}">
      <dgm:prSet phldrT="[Text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CA3908F4-2ADF-4FEC-8251-DBB44C1EBC27}" type="parTrans" cxnId="{931AF95A-0E41-4482-8953-015A4A4023E5}">
      <dgm:prSet/>
      <dgm:spPr/>
      <dgm:t>
        <a:bodyPr/>
        <a:lstStyle/>
        <a:p>
          <a:endParaRPr lang="ru-RU"/>
        </a:p>
      </dgm:t>
    </dgm:pt>
    <dgm:pt modelId="{BC218C78-5EB6-4AA7-B71E-8A1B0D59944B}" type="sibTrans" cxnId="{931AF95A-0E41-4482-8953-015A4A4023E5}">
      <dgm:prSet/>
      <dgm:spPr/>
      <dgm:t>
        <a:bodyPr/>
        <a:lstStyle/>
        <a:p>
          <a:endParaRPr lang="ru-RU"/>
        </a:p>
      </dgm:t>
    </dgm:pt>
    <dgm:pt modelId="{F4249A34-F048-4778-A3E6-4F711E9ABA21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w</a:t>
          </a:r>
          <a:r>
            <a:rPr lang="ru-RU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</a:t>
          </a:r>
          <a:endParaRPr lang="ru-RU" dirty="0">
            <a:solidFill>
              <a:schemeClr val="bg1"/>
            </a:solidFill>
          </a:endParaRPr>
        </a:p>
      </dgm:t>
    </dgm:pt>
    <dgm:pt modelId="{62A22168-B6D4-441A-A1D8-D6A70BD2BFFF}" type="parTrans" cxnId="{21E1BD0E-9372-4F6A-997D-4E18BCBABB57}">
      <dgm:prSet/>
      <dgm:spPr/>
      <dgm:t>
        <a:bodyPr/>
        <a:lstStyle/>
        <a:p>
          <a:endParaRPr lang="ru-RU"/>
        </a:p>
      </dgm:t>
    </dgm:pt>
    <dgm:pt modelId="{AF4C40FB-CE49-48F5-BD16-9B6F67AB8B4F}" type="sibTrans" cxnId="{21E1BD0E-9372-4F6A-997D-4E18BCBABB57}">
      <dgm:prSet/>
      <dgm:spPr/>
      <dgm:t>
        <a:bodyPr/>
        <a:lstStyle/>
        <a:p>
          <a:endParaRPr lang="ru-RU"/>
        </a:p>
      </dgm:t>
    </dgm:pt>
    <dgm:pt modelId="{F6098400-5082-44EE-9FDE-7A8E0E991D67}" type="pres">
      <dgm:prSet presAssocID="{2D3E4915-1096-4784-9148-795D98D137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5E70F5-9F1C-45B5-A924-0DDD04CBF829}" type="pres">
      <dgm:prSet presAssocID="{6C731B1F-F779-409E-8D31-90B793151945}" presName="centerShape" presStyleLbl="node0" presStyleIdx="0" presStyleCnt="1" custScaleX="57087" custScaleY="54423" custLinFactNeighborX="-853" custLinFactNeighborY="-16837"/>
      <dgm:spPr/>
      <dgm:t>
        <a:bodyPr/>
        <a:lstStyle/>
        <a:p>
          <a:endParaRPr lang="ru-RU"/>
        </a:p>
      </dgm:t>
    </dgm:pt>
    <dgm:pt modelId="{800E821A-635F-4014-905B-9FFA282E7647}" type="pres">
      <dgm:prSet presAssocID="{D267EB0A-5EB9-4D0E-B5B2-455CAD6F3D7B}" presName="Name9" presStyleLbl="parChTrans1D2" presStyleIdx="0" presStyleCnt="3"/>
      <dgm:spPr/>
      <dgm:t>
        <a:bodyPr/>
        <a:lstStyle/>
        <a:p>
          <a:endParaRPr lang="ru-RU"/>
        </a:p>
      </dgm:t>
    </dgm:pt>
    <dgm:pt modelId="{513D448F-BA07-4F51-81DA-2F0314B3E8B3}" type="pres">
      <dgm:prSet presAssocID="{D267EB0A-5EB9-4D0E-B5B2-455CAD6F3D7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02C6107-B655-4943-BAB7-0A6315AA8187}" type="pres">
      <dgm:prSet presAssocID="{3F505F22-42A5-420D-869C-25D87023078A}" presName="node" presStyleLbl="node1" presStyleIdx="0" presStyleCnt="3" custScaleX="53727" custScaleY="54002" custRadScaleRad="72590" custRadScaleInc="-205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E03F4-7089-4249-9541-694E1929E2D8}" type="pres">
      <dgm:prSet presAssocID="{CA3908F4-2ADF-4FEC-8251-DBB44C1EBC27}" presName="Name9" presStyleLbl="parChTrans1D2" presStyleIdx="1" presStyleCnt="3"/>
      <dgm:spPr/>
      <dgm:t>
        <a:bodyPr/>
        <a:lstStyle/>
        <a:p>
          <a:endParaRPr lang="ru-RU"/>
        </a:p>
      </dgm:t>
    </dgm:pt>
    <dgm:pt modelId="{A7F42FD1-94AB-4196-8153-DBB505CD9AA6}" type="pres">
      <dgm:prSet presAssocID="{CA3908F4-2ADF-4FEC-8251-DBB44C1EBC2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1C88E6AE-2FBD-4FC1-A946-8FA699ABD3E9}" type="pres">
      <dgm:prSet presAssocID="{4EEEF89D-E1B9-4302-B19C-A4DDADE973A0}" presName="node" presStyleLbl="node1" presStyleIdx="1" presStyleCnt="3" custScaleX="56901" custScaleY="54928" custRadScaleRad="76183" custRadScaleInc="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1EB26-7649-47BE-BFE2-AE4107E524E5}" type="pres">
      <dgm:prSet presAssocID="{62A22168-B6D4-441A-A1D8-D6A70BD2BFFF}" presName="Name9" presStyleLbl="parChTrans1D2" presStyleIdx="2" presStyleCnt="3"/>
      <dgm:spPr/>
      <dgm:t>
        <a:bodyPr/>
        <a:lstStyle/>
        <a:p>
          <a:endParaRPr lang="ru-RU"/>
        </a:p>
      </dgm:t>
    </dgm:pt>
    <dgm:pt modelId="{C7C2CFC1-5722-4DA8-8F02-9ABD370638BF}" type="pres">
      <dgm:prSet presAssocID="{62A22168-B6D4-441A-A1D8-D6A70BD2BFF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63EFA7A-1A75-4D25-B9DB-60AB85544FF0}" type="pres">
      <dgm:prSet presAssocID="{F4249A34-F048-4778-A3E6-4F711E9ABA21}" presName="node" presStyleLbl="node1" presStyleIdx="2" presStyleCnt="3" custScaleX="59488" custScaleY="56230" custRadScaleRad="40715" custRadScaleInc="-10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D83571-FD9D-48CA-B8EC-905D3BF7F231}" type="presOf" srcId="{CA3908F4-2ADF-4FEC-8251-DBB44C1EBC27}" destId="{63AE03F4-7089-4249-9541-694E1929E2D8}" srcOrd="0" destOrd="0" presId="urn:microsoft.com/office/officeart/2005/8/layout/radial1"/>
    <dgm:cxn modelId="{6D61F54E-78F0-492F-876F-3FE5E635F186}" srcId="{6C731B1F-F779-409E-8D31-90B793151945}" destId="{3F505F22-42A5-420D-869C-25D87023078A}" srcOrd="0" destOrd="0" parTransId="{D267EB0A-5EB9-4D0E-B5B2-455CAD6F3D7B}" sibTransId="{41D1650F-EB68-415C-A661-60B0C817854D}"/>
    <dgm:cxn modelId="{BCE5BDF8-CCBE-44AD-ACA1-DB4DBB812FAE}" type="presOf" srcId="{D267EB0A-5EB9-4D0E-B5B2-455CAD6F3D7B}" destId="{800E821A-635F-4014-905B-9FFA282E7647}" srcOrd="0" destOrd="0" presId="urn:microsoft.com/office/officeart/2005/8/layout/radial1"/>
    <dgm:cxn modelId="{21E1BD0E-9372-4F6A-997D-4E18BCBABB57}" srcId="{6C731B1F-F779-409E-8D31-90B793151945}" destId="{F4249A34-F048-4778-A3E6-4F711E9ABA21}" srcOrd="2" destOrd="0" parTransId="{62A22168-B6D4-441A-A1D8-D6A70BD2BFFF}" sibTransId="{AF4C40FB-CE49-48F5-BD16-9B6F67AB8B4F}"/>
    <dgm:cxn modelId="{E96C6131-45C2-4EBC-8C2E-611E561F9710}" type="presOf" srcId="{62A22168-B6D4-441A-A1D8-D6A70BD2BFFF}" destId="{C7C2CFC1-5722-4DA8-8F02-9ABD370638BF}" srcOrd="1" destOrd="0" presId="urn:microsoft.com/office/officeart/2005/8/layout/radial1"/>
    <dgm:cxn modelId="{2B4D5EF9-6558-4294-B1CD-F0CE28D5081C}" type="presOf" srcId="{F4249A34-F048-4778-A3E6-4F711E9ABA21}" destId="{763EFA7A-1A75-4D25-B9DB-60AB85544FF0}" srcOrd="0" destOrd="0" presId="urn:microsoft.com/office/officeart/2005/8/layout/radial1"/>
    <dgm:cxn modelId="{931AF95A-0E41-4482-8953-015A4A4023E5}" srcId="{6C731B1F-F779-409E-8D31-90B793151945}" destId="{4EEEF89D-E1B9-4302-B19C-A4DDADE973A0}" srcOrd="1" destOrd="0" parTransId="{CA3908F4-2ADF-4FEC-8251-DBB44C1EBC27}" sibTransId="{BC218C78-5EB6-4AA7-B71E-8A1B0D59944B}"/>
    <dgm:cxn modelId="{9259DCA2-B74A-47A3-AB6E-AC2A19FBEECF}" type="presOf" srcId="{CA3908F4-2ADF-4FEC-8251-DBB44C1EBC27}" destId="{A7F42FD1-94AB-4196-8153-DBB505CD9AA6}" srcOrd="1" destOrd="0" presId="urn:microsoft.com/office/officeart/2005/8/layout/radial1"/>
    <dgm:cxn modelId="{FD07CB1A-D2C8-4FC8-971A-C39A67A077E0}" type="presOf" srcId="{62A22168-B6D4-441A-A1D8-D6A70BD2BFFF}" destId="{8EC1EB26-7649-47BE-BFE2-AE4107E524E5}" srcOrd="0" destOrd="0" presId="urn:microsoft.com/office/officeart/2005/8/layout/radial1"/>
    <dgm:cxn modelId="{8B714106-2A63-483F-8F93-F3690195EF96}" type="presOf" srcId="{2D3E4915-1096-4784-9148-795D98D1374A}" destId="{F6098400-5082-44EE-9FDE-7A8E0E991D67}" srcOrd="0" destOrd="0" presId="urn:microsoft.com/office/officeart/2005/8/layout/radial1"/>
    <dgm:cxn modelId="{87D4C695-408E-49AC-B5F8-A2AA8EBA8486}" srcId="{2D3E4915-1096-4784-9148-795D98D1374A}" destId="{6C731B1F-F779-409E-8D31-90B793151945}" srcOrd="0" destOrd="0" parTransId="{7AE84ADB-1CF7-49DF-8CC3-92B32DE6BD5D}" sibTransId="{F5131EBE-1ACF-4268-9C0F-140E9EB9B82C}"/>
    <dgm:cxn modelId="{374885F2-66B6-4356-993C-107E9EF78065}" type="presOf" srcId="{3F505F22-42A5-420D-869C-25D87023078A}" destId="{902C6107-B655-4943-BAB7-0A6315AA8187}" srcOrd="0" destOrd="0" presId="urn:microsoft.com/office/officeart/2005/8/layout/radial1"/>
    <dgm:cxn modelId="{E1B39F6C-2863-4FDC-A037-C66E05D8B31A}" type="presOf" srcId="{4EEEF89D-E1B9-4302-B19C-A4DDADE973A0}" destId="{1C88E6AE-2FBD-4FC1-A946-8FA699ABD3E9}" srcOrd="0" destOrd="0" presId="urn:microsoft.com/office/officeart/2005/8/layout/radial1"/>
    <dgm:cxn modelId="{A563FD33-B68D-4F08-81D3-DCF1F72A7D3F}" type="presOf" srcId="{D267EB0A-5EB9-4D0E-B5B2-455CAD6F3D7B}" destId="{513D448F-BA07-4F51-81DA-2F0314B3E8B3}" srcOrd="1" destOrd="0" presId="urn:microsoft.com/office/officeart/2005/8/layout/radial1"/>
    <dgm:cxn modelId="{EC77AF54-FAE7-437E-830C-F23942C24C03}" type="presOf" srcId="{6C731B1F-F779-409E-8D31-90B793151945}" destId="{F65E70F5-9F1C-45B5-A924-0DDD04CBF829}" srcOrd="0" destOrd="0" presId="urn:microsoft.com/office/officeart/2005/8/layout/radial1"/>
    <dgm:cxn modelId="{BFD758CC-B45E-497A-8D60-066B61CDB55A}" type="presParOf" srcId="{F6098400-5082-44EE-9FDE-7A8E0E991D67}" destId="{F65E70F5-9F1C-45B5-A924-0DDD04CBF829}" srcOrd="0" destOrd="0" presId="urn:microsoft.com/office/officeart/2005/8/layout/radial1"/>
    <dgm:cxn modelId="{28961A80-BE41-4EF2-B586-2A10D82E90D4}" type="presParOf" srcId="{F6098400-5082-44EE-9FDE-7A8E0E991D67}" destId="{800E821A-635F-4014-905B-9FFA282E7647}" srcOrd="1" destOrd="0" presId="urn:microsoft.com/office/officeart/2005/8/layout/radial1"/>
    <dgm:cxn modelId="{66F34EC7-1099-44D6-80E7-4790F2A2449E}" type="presParOf" srcId="{800E821A-635F-4014-905B-9FFA282E7647}" destId="{513D448F-BA07-4F51-81DA-2F0314B3E8B3}" srcOrd="0" destOrd="0" presId="urn:microsoft.com/office/officeart/2005/8/layout/radial1"/>
    <dgm:cxn modelId="{81FEA132-14C8-4ABD-AAA0-CA4AD757F234}" type="presParOf" srcId="{F6098400-5082-44EE-9FDE-7A8E0E991D67}" destId="{902C6107-B655-4943-BAB7-0A6315AA8187}" srcOrd="2" destOrd="0" presId="urn:microsoft.com/office/officeart/2005/8/layout/radial1"/>
    <dgm:cxn modelId="{9C58C60F-B4AA-4FD6-B5E1-502DE501232C}" type="presParOf" srcId="{F6098400-5082-44EE-9FDE-7A8E0E991D67}" destId="{63AE03F4-7089-4249-9541-694E1929E2D8}" srcOrd="3" destOrd="0" presId="urn:microsoft.com/office/officeart/2005/8/layout/radial1"/>
    <dgm:cxn modelId="{EEAF9066-6F36-4296-8FCB-FCBBC926EE89}" type="presParOf" srcId="{63AE03F4-7089-4249-9541-694E1929E2D8}" destId="{A7F42FD1-94AB-4196-8153-DBB505CD9AA6}" srcOrd="0" destOrd="0" presId="urn:microsoft.com/office/officeart/2005/8/layout/radial1"/>
    <dgm:cxn modelId="{DDE5BBCB-B1E6-4F48-9DAD-1D16189A15F0}" type="presParOf" srcId="{F6098400-5082-44EE-9FDE-7A8E0E991D67}" destId="{1C88E6AE-2FBD-4FC1-A946-8FA699ABD3E9}" srcOrd="4" destOrd="0" presId="urn:microsoft.com/office/officeart/2005/8/layout/radial1"/>
    <dgm:cxn modelId="{5AE197BA-3E6A-4488-9E44-13BAC97A88FC}" type="presParOf" srcId="{F6098400-5082-44EE-9FDE-7A8E0E991D67}" destId="{8EC1EB26-7649-47BE-BFE2-AE4107E524E5}" srcOrd="5" destOrd="0" presId="urn:microsoft.com/office/officeart/2005/8/layout/radial1"/>
    <dgm:cxn modelId="{C52C5EC6-5D33-49DA-ACAB-F3548558068E}" type="presParOf" srcId="{8EC1EB26-7649-47BE-BFE2-AE4107E524E5}" destId="{C7C2CFC1-5722-4DA8-8F02-9ABD370638BF}" srcOrd="0" destOrd="0" presId="urn:microsoft.com/office/officeart/2005/8/layout/radial1"/>
    <dgm:cxn modelId="{9054029A-B315-43F7-BFD8-F50074010E4F}" type="presParOf" srcId="{F6098400-5082-44EE-9FDE-7A8E0E991D67}" destId="{763EFA7A-1A75-4D25-B9DB-60AB85544FF0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3E4915-1096-4784-9148-795D98D1374A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731B1F-F779-409E-8D31-90B793151945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75000"/>
                </a:schemeClr>
              </a:solidFill>
            </a:rPr>
            <a:t>S</a:t>
          </a:r>
          <a:endParaRPr lang="ru-RU" dirty="0">
            <a:solidFill>
              <a:schemeClr val="accent4">
                <a:lumMod val="75000"/>
              </a:schemeClr>
            </a:solidFill>
          </a:endParaRPr>
        </a:p>
      </dgm:t>
    </dgm:pt>
    <dgm:pt modelId="{7AE84ADB-1CF7-49DF-8CC3-92B32DE6BD5D}" type="parTrans" cxnId="{87D4C695-408E-49AC-B5F8-A2AA8EBA8486}">
      <dgm:prSet/>
      <dgm:spPr/>
      <dgm:t>
        <a:bodyPr/>
        <a:lstStyle/>
        <a:p>
          <a:endParaRPr lang="ru-RU"/>
        </a:p>
      </dgm:t>
    </dgm:pt>
    <dgm:pt modelId="{F5131EBE-1ACF-4268-9C0F-140E9EB9B82C}" type="sibTrans" cxnId="{87D4C695-408E-49AC-B5F8-A2AA8EBA8486}">
      <dgm:prSet/>
      <dgm:spPr/>
      <dgm:t>
        <a:bodyPr/>
        <a:lstStyle/>
        <a:p>
          <a:endParaRPr lang="ru-RU"/>
        </a:p>
      </dgm:t>
    </dgm:pt>
    <dgm:pt modelId="{3F505F22-42A5-420D-869C-25D87023078A}">
      <dgm:prSet phldrT="[Text]"/>
      <dgm:spPr/>
      <dgm:t>
        <a:bodyPr/>
        <a:lstStyle/>
        <a:p>
          <a:r>
            <a:rPr lang="en-US" dirty="0" smtClean="0"/>
            <a:t>A</a:t>
          </a:r>
          <a:endParaRPr lang="ru-RU" dirty="0"/>
        </a:p>
      </dgm:t>
    </dgm:pt>
    <dgm:pt modelId="{D267EB0A-5EB9-4D0E-B5B2-455CAD6F3D7B}" type="parTrans" cxnId="{6D61F54E-78F0-492F-876F-3FE5E635F186}">
      <dgm:prSet/>
      <dgm:spPr/>
      <dgm:t>
        <a:bodyPr/>
        <a:lstStyle/>
        <a:p>
          <a:endParaRPr lang="ru-RU"/>
        </a:p>
      </dgm:t>
    </dgm:pt>
    <dgm:pt modelId="{41D1650F-EB68-415C-A661-60B0C817854D}" type="sibTrans" cxnId="{6D61F54E-78F0-492F-876F-3FE5E635F186}">
      <dgm:prSet/>
      <dgm:spPr/>
      <dgm:t>
        <a:bodyPr/>
        <a:lstStyle/>
        <a:p>
          <a:endParaRPr lang="ru-RU"/>
        </a:p>
      </dgm:t>
    </dgm:pt>
    <dgm:pt modelId="{4EEEF89D-E1B9-4302-B19C-A4DDADE973A0}">
      <dgm:prSet phldrT="[Text]"/>
      <dgm:spPr/>
      <dgm:t>
        <a:bodyPr/>
        <a:lstStyle/>
        <a:p>
          <a:r>
            <a:rPr lang="en-US" dirty="0" smtClean="0"/>
            <a:t>B</a:t>
          </a:r>
          <a:endParaRPr lang="ru-RU" dirty="0"/>
        </a:p>
      </dgm:t>
    </dgm:pt>
    <dgm:pt modelId="{CA3908F4-2ADF-4FEC-8251-DBB44C1EBC27}" type="parTrans" cxnId="{931AF95A-0E41-4482-8953-015A4A4023E5}">
      <dgm:prSet/>
      <dgm:spPr/>
      <dgm:t>
        <a:bodyPr/>
        <a:lstStyle/>
        <a:p>
          <a:endParaRPr lang="ru-RU"/>
        </a:p>
      </dgm:t>
    </dgm:pt>
    <dgm:pt modelId="{BC218C78-5EB6-4AA7-B71E-8A1B0D59944B}" type="sibTrans" cxnId="{931AF95A-0E41-4482-8953-015A4A4023E5}">
      <dgm:prSet/>
      <dgm:spPr/>
      <dgm:t>
        <a:bodyPr/>
        <a:lstStyle/>
        <a:p>
          <a:endParaRPr lang="ru-RU"/>
        </a:p>
      </dgm:t>
    </dgm:pt>
    <dgm:pt modelId="{F4249A34-F048-4778-A3E6-4F711E9ABA21}">
      <dgm:prSet phldrT="[Text]"/>
      <dgm:spPr/>
      <dgm:t>
        <a:bodyPr/>
        <a:lstStyle/>
        <a:p>
          <a:r>
            <a:rPr lang="en-US" dirty="0" smtClean="0"/>
            <a:t>+</a:t>
          </a:r>
          <a:endParaRPr lang="ru-RU" dirty="0"/>
        </a:p>
      </dgm:t>
    </dgm:pt>
    <dgm:pt modelId="{62A22168-B6D4-441A-A1D8-D6A70BD2BFFF}" type="parTrans" cxnId="{21E1BD0E-9372-4F6A-997D-4E18BCBABB57}">
      <dgm:prSet/>
      <dgm:spPr/>
      <dgm:t>
        <a:bodyPr/>
        <a:lstStyle/>
        <a:p>
          <a:endParaRPr lang="ru-RU"/>
        </a:p>
      </dgm:t>
    </dgm:pt>
    <dgm:pt modelId="{AF4C40FB-CE49-48F5-BD16-9B6F67AB8B4F}" type="sibTrans" cxnId="{21E1BD0E-9372-4F6A-997D-4E18BCBABB57}">
      <dgm:prSet/>
      <dgm:spPr/>
      <dgm:t>
        <a:bodyPr/>
        <a:lstStyle/>
        <a:p>
          <a:endParaRPr lang="ru-RU"/>
        </a:p>
      </dgm:t>
    </dgm:pt>
    <dgm:pt modelId="{F6098400-5082-44EE-9FDE-7A8E0E991D67}" type="pres">
      <dgm:prSet presAssocID="{2D3E4915-1096-4784-9148-795D98D137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5E70F5-9F1C-45B5-A924-0DDD04CBF829}" type="pres">
      <dgm:prSet presAssocID="{6C731B1F-F779-409E-8D31-90B793151945}" presName="centerShape" presStyleLbl="node0" presStyleIdx="0" presStyleCnt="1" custScaleX="57087" custScaleY="54423" custLinFactNeighborX="-853" custLinFactNeighborY="-16837"/>
      <dgm:spPr/>
      <dgm:t>
        <a:bodyPr/>
        <a:lstStyle/>
        <a:p>
          <a:endParaRPr lang="ru-RU"/>
        </a:p>
      </dgm:t>
    </dgm:pt>
    <dgm:pt modelId="{800E821A-635F-4014-905B-9FFA282E7647}" type="pres">
      <dgm:prSet presAssocID="{D267EB0A-5EB9-4D0E-B5B2-455CAD6F3D7B}" presName="Name9" presStyleLbl="parChTrans1D2" presStyleIdx="0" presStyleCnt="3"/>
      <dgm:spPr/>
      <dgm:t>
        <a:bodyPr/>
        <a:lstStyle/>
        <a:p>
          <a:endParaRPr lang="ru-RU"/>
        </a:p>
      </dgm:t>
    </dgm:pt>
    <dgm:pt modelId="{513D448F-BA07-4F51-81DA-2F0314B3E8B3}" type="pres">
      <dgm:prSet presAssocID="{D267EB0A-5EB9-4D0E-B5B2-455CAD6F3D7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02C6107-B655-4943-BAB7-0A6315AA8187}" type="pres">
      <dgm:prSet presAssocID="{3F505F22-42A5-420D-869C-25D87023078A}" presName="node" presStyleLbl="node1" presStyleIdx="0" presStyleCnt="3" custScaleX="53727" custScaleY="54002" custRadScaleRad="72590" custRadScaleInc="-205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E03F4-7089-4249-9541-694E1929E2D8}" type="pres">
      <dgm:prSet presAssocID="{CA3908F4-2ADF-4FEC-8251-DBB44C1EBC27}" presName="Name9" presStyleLbl="parChTrans1D2" presStyleIdx="1" presStyleCnt="3"/>
      <dgm:spPr/>
      <dgm:t>
        <a:bodyPr/>
        <a:lstStyle/>
        <a:p>
          <a:endParaRPr lang="ru-RU"/>
        </a:p>
      </dgm:t>
    </dgm:pt>
    <dgm:pt modelId="{A7F42FD1-94AB-4196-8153-DBB505CD9AA6}" type="pres">
      <dgm:prSet presAssocID="{CA3908F4-2ADF-4FEC-8251-DBB44C1EBC2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1C88E6AE-2FBD-4FC1-A946-8FA699ABD3E9}" type="pres">
      <dgm:prSet presAssocID="{4EEEF89D-E1B9-4302-B19C-A4DDADE973A0}" presName="node" presStyleLbl="node1" presStyleIdx="1" presStyleCnt="3" custScaleX="56901" custScaleY="54928" custRadScaleRad="76183" custRadScaleInc="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1EB26-7649-47BE-BFE2-AE4107E524E5}" type="pres">
      <dgm:prSet presAssocID="{62A22168-B6D4-441A-A1D8-D6A70BD2BFFF}" presName="Name9" presStyleLbl="parChTrans1D2" presStyleIdx="2" presStyleCnt="3"/>
      <dgm:spPr/>
      <dgm:t>
        <a:bodyPr/>
        <a:lstStyle/>
        <a:p>
          <a:endParaRPr lang="ru-RU"/>
        </a:p>
      </dgm:t>
    </dgm:pt>
    <dgm:pt modelId="{C7C2CFC1-5722-4DA8-8F02-9ABD370638BF}" type="pres">
      <dgm:prSet presAssocID="{62A22168-B6D4-441A-A1D8-D6A70BD2BFF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63EFA7A-1A75-4D25-B9DB-60AB85544FF0}" type="pres">
      <dgm:prSet presAssocID="{F4249A34-F048-4778-A3E6-4F711E9ABA21}" presName="node" presStyleLbl="node1" presStyleIdx="2" presStyleCnt="3" custScaleX="59488" custScaleY="56230" custRadScaleRad="40715" custRadScaleInc="-10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F8E39B-3073-4B28-9541-553BF2F69787}" type="presOf" srcId="{62A22168-B6D4-441A-A1D8-D6A70BD2BFFF}" destId="{8EC1EB26-7649-47BE-BFE2-AE4107E524E5}" srcOrd="0" destOrd="0" presId="urn:microsoft.com/office/officeart/2005/8/layout/radial1"/>
    <dgm:cxn modelId="{6D61F54E-78F0-492F-876F-3FE5E635F186}" srcId="{6C731B1F-F779-409E-8D31-90B793151945}" destId="{3F505F22-42A5-420D-869C-25D87023078A}" srcOrd="0" destOrd="0" parTransId="{D267EB0A-5EB9-4D0E-B5B2-455CAD6F3D7B}" sibTransId="{41D1650F-EB68-415C-A661-60B0C817854D}"/>
    <dgm:cxn modelId="{3169108D-7BB9-4020-B3F5-BBA32ACC055E}" type="presOf" srcId="{F4249A34-F048-4778-A3E6-4F711E9ABA21}" destId="{763EFA7A-1A75-4D25-B9DB-60AB85544FF0}" srcOrd="0" destOrd="0" presId="urn:microsoft.com/office/officeart/2005/8/layout/radial1"/>
    <dgm:cxn modelId="{05DC9A28-42CF-4490-A1DC-F050482FF1BE}" type="presOf" srcId="{6C731B1F-F779-409E-8D31-90B793151945}" destId="{F65E70F5-9F1C-45B5-A924-0DDD04CBF829}" srcOrd="0" destOrd="0" presId="urn:microsoft.com/office/officeart/2005/8/layout/radial1"/>
    <dgm:cxn modelId="{21E1BD0E-9372-4F6A-997D-4E18BCBABB57}" srcId="{6C731B1F-F779-409E-8D31-90B793151945}" destId="{F4249A34-F048-4778-A3E6-4F711E9ABA21}" srcOrd="2" destOrd="0" parTransId="{62A22168-B6D4-441A-A1D8-D6A70BD2BFFF}" sibTransId="{AF4C40FB-CE49-48F5-BD16-9B6F67AB8B4F}"/>
    <dgm:cxn modelId="{6F2AD0CE-6F8D-4DB6-8AAC-3FAE86497DC1}" type="presOf" srcId="{CA3908F4-2ADF-4FEC-8251-DBB44C1EBC27}" destId="{A7F42FD1-94AB-4196-8153-DBB505CD9AA6}" srcOrd="1" destOrd="0" presId="urn:microsoft.com/office/officeart/2005/8/layout/radial1"/>
    <dgm:cxn modelId="{1F1EE909-7685-457D-8BE3-84D99D23E103}" type="presOf" srcId="{2D3E4915-1096-4784-9148-795D98D1374A}" destId="{F6098400-5082-44EE-9FDE-7A8E0E991D67}" srcOrd="0" destOrd="0" presId="urn:microsoft.com/office/officeart/2005/8/layout/radial1"/>
    <dgm:cxn modelId="{C8866680-67FB-4A7A-9514-ABC3D421082E}" type="presOf" srcId="{4EEEF89D-E1B9-4302-B19C-A4DDADE973A0}" destId="{1C88E6AE-2FBD-4FC1-A946-8FA699ABD3E9}" srcOrd="0" destOrd="0" presId="urn:microsoft.com/office/officeart/2005/8/layout/radial1"/>
    <dgm:cxn modelId="{A22047AA-00F3-455F-8E72-B34E5FC84F7E}" type="presOf" srcId="{62A22168-B6D4-441A-A1D8-D6A70BD2BFFF}" destId="{C7C2CFC1-5722-4DA8-8F02-9ABD370638BF}" srcOrd="1" destOrd="0" presId="urn:microsoft.com/office/officeart/2005/8/layout/radial1"/>
    <dgm:cxn modelId="{931AF95A-0E41-4482-8953-015A4A4023E5}" srcId="{6C731B1F-F779-409E-8D31-90B793151945}" destId="{4EEEF89D-E1B9-4302-B19C-A4DDADE973A0}" srcOrd="1" destOrd="0" parTransId="{CA3908F4-2ADF-4FEC-8251-DBB44C1EBC27}" sibTransId="{BC218C78-5EB6-4AA7-B71E-8A1B0D59944B}"/>
    <dgm:cxn modelId="{2EBF5B1E-3A3E-42C5-B22B-663DFCA56371}" type="presOf" srcId="{D267EB0A-5EB9-4D0E-B5B2-455CAD6F3D7B}" destId="{513D448F-BA07-4F51-81DA-2F0314B3E8B3}" srcOrd="1" destOrd="0" presId="urn:microsoft.com/office/officeart/2005/8/layout/radial1"/>
    <dgm:cxn modelId="{E1AE7657-444C-4108-87C9-44A3428A5597}" type="presOf" srcId="{3F505F22-42A5-420D-869C-25D87023078A}" destId="{902C6107-B655-4943-BAB7-0A6315AA8187}" srcOrd="0" destOrd="0" presId="urn:microsoft.com/office/officeart/2005/8/layout/radial1"/>
    <dgm:cxn modelId="{87D4C695-408E-49AC-B5F8-A2AA8EBA8486}" srcId="{2D3E4915-1096-4784-9148-795D98D1374A}" destId="{6C731B1F-F779-409E-8D31-90B793151945}" srcOrd="0" destOrd="0" parTransId="{7AE84ADB-1CF7-49DF-8CC3-92B32DE6BD5D}" sibTransId="{F5131EBE-1ACF-4268-9C0F-140E9EB9B82C}"/>
    <dgm:cxn modelId="{A3C0B7D3-C5D8-4684-A81A-342DAE8EB901}" type="presOf" srcId="{D267EB0A-5EB9-4D0E-B5B2-455CAD6F3D7B}" destId="{800E821A-635F-4014-905B-9FFA282E7647}" srcOrd="0" destOrd="0" presId="urn:microsoft.com/office/officeart/2005/8/layout/radial1"/>
    <dgm:cxn modelId="{9C7CC71F-787A-41FA-A995-659E26A33C7B}" type="presOf" srcId="{CA3908F4-2ADF-4FEC-8251-DBB44C1EBC27}" destId="{63AE03F4-7089-4249-9541-694E1929E2D8}" srcOrd="0" destOrd="0" presId="urn:microsoft.com/office/officeart/2005/8/layout/radial1"/>
    <dgm:cxn modelId="{6E7519D9-52C7-4661-A10B-EDC8817EFFB4}" type="presParOf" srcId="{F6098400-5082-44EE-9FDE-7A8E0E991D67}" destId="{F65E70F5-9F1C-45B5-A924-0DDD04CBF829}" srcOrd="0" destOrd="0" presId="urn:microsoft.com/office/officeart/2005/8/layout/radial1"/>
    <dgm:cxn modelId="{A109A647-BB5C-49D4-8ED2-4740EA21A01A}" type="presParOf" srcId="{F6098400-5082-44EE-9FDE-7A8E0E991D67}" destId="{800E821A-635F-4014-905B-9FFA282E7647}" srcOrd="1" destOrd="0" presId="urn:microsoft.com/office/officeart/2005/8/layout/radial1"/>
    <dgm:cxn modelId="{8E758433-87D8-473B-9F42-254154AB9AB6}" type="presParOf" srcId="{800E821A-635F-4014-905B-9FFA282E7647}" destId="{513D448F-BA07-4F51-81DA-2F0314B3E8B3}" srcOrd="0" destOrd="0" presId="urn:microsoft.com/office/officeart/2005/8/layout/radial1"/>
    <dgm:cxn modelId="{BF9BE2DD-A352-4DA0-8DE6-9E0130D2774F}" type="presParOf" srcId="{F6098400-5082-44EE-9FDE-7A8E0E991D67}" destId="{902C6107-B655-4943-BAB7-0A6315AA8187}" srcOrd="2" destOrd="0" presId="urn:microsoft.com/office/officeart/2005/8/layout/radial1"/>
    <dgm:cxn modelId="{AE59F3FF-1B78-493A-98EF-8E5952E162CE}" type="presParOf" srcId="{F6098400-5082-44EE-9FDE-7A8E0E991D67}" destId="{63AE03F4-7089-4249-9541-694E1929E2D8}" srcOrd="3" destOrd="0" presId="urn:microsoft.com/office/officeart/2005/8/layout/radial1"/>
    <dgm:cxn modelId="{0D8E5DA0-5330-4665-A55B-4C6FC4DD6F88}" type="presParOf" srcId="{63AE03F4-7089-4249-9541-694E1929E2D8}" destId="{A7F42FD1-94AB-4196-8153-DBB505CD9AA6}" srcOrd="0" destOrd="0" presId="urn:microsoft.com/office/officeart/2005/8/layout/radial1"/>
    <dgm:cxn modelId="{381FF0BC-B095-4198-B036-0772B2A768EA}" type="presParOf" srcId="{F6098400-5082-44EE-9FDE-7A8E0E991D67}" destId="{1C88E6AE-2FBD-4FC1-A946-8FA699ABD3E9}" srcOrd="4" destOrd="0" presId="urn:microsoft.com/office/officeart/2005/8/layout/radial1"/>
    <dgm:cxn modelId="{CF090A7A-4F43-4F19-A594-58C28F48262C}" type="presParOf" srcId="{F6098400-5082-44EE-9FDE-7A8E0E991D67}" destId="{8EC1EB26-7649-47BE-BFE2-AE4107E524E5}" srcOrd="5" destOrd="0" presId="urn:microsoft.com/office/officeart/2005/8/layout/radial1"/>
    <dgm:cxn modelId="{A409A96E-A1EE-4A36-822E-380E04123383}" type="presParOf" srcId="{8EC1EB26-7649-47BE-BFE2-AE4107E524E5}" destId="{C7C2CFC1-5722-4DA8-8F02-9ABD370638BF}" srcOrd="0" destOrd="0" presId="urn:microsoft.com/office/officeart/2005/8/layout/radial1"/>
    <dgm:cxn modelId="{DFE34BB1-4164-4D32-AA23-A7BBFFE5A225}" type="presParOf" srcId="{F6098400-5082-44EE-9FDE-7A8E0E991D67}" destId="{763EFA7A-1A75-4D25-B9DB-60AB85544FF0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23A90-2BDA-46DB-A7F5-BB36164E0967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A7DC0-35C1-4DEF-B5DC-3009BC952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92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Поведінка кінцевого автомату визначається також його системою команд, в якій кожна команда записується у вигляді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qa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що означає «зі стану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символу а перейти у стан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7DC0-35C1-4DEF-B5DC-3009BC9522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813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7DC0-35C1-4DEF-B5DC-3009BC9522A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77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CA5642-390D-49D1-940E-83E79EEFD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5FA6A7F4-1346-4AA7-BD87-CED6CCBB899D}" type="datetimeFigureOut">
              <a:rPr lang="ru-RU" smtClean="0"/>
              <a:t>16.02.2012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4 Лекція 5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Теорія обчислень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6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 – автомат з алфавітом А = {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множиною станів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{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а функція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задана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таблицею</a:t>
            </a:r>
          </a:p>
          <a:p>
            <a:pPr algn="just"/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Припустимо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автомат «читає» букву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за якою слідують букви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Оскільки автомат починає функціонування в стані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і перша буква, яку він читає –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тому тепер автомат знаходиться в стані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Наступний стан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aseline="-25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т.д.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949356"/>
              </p:ext>
            </p:extLst>
          </p:nvPr>
        </p:nvGraphicFramePr>
        <p:xfrm>
          <a:off x="3491880" y="1700809"/>
          <a:ext cx="2448271" cy="144015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91495"/>
                <a:gridCol w="651646"/>
                <a:gridCol w="652565"/>
                <a:gridCol w="652565"/>
              </a:tblGrid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10 з 22</a:t>
            </a:r>
            <a:endParaRPr lang="ru-RU" sz="1600" dirty="0"/>
          </a:p>
        </p:txBody>
      </p:sp>
      <p:grpSp>
        <p:nvGrpSpPr>
          <p:cNvPr id="10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1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6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" y="47667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5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Автомат можна зобразити графічно за допомогою діаграми станів, яка являє собою орієнтований граф, у якого стани представлені вершинами, а орієнтовані ребра помічені буквами з алфавіту А.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58" y="2132856"/>
            <a:ext cx="2560320" cy="208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72" y="4675237"/>
            <a:ext cx="1264285" cy="7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109" y="4437112"/>
            <a:ext cx="1017905" cy="10255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72827" y="5564709"/>
            <a:ext cx="2330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початковий стан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94838" y="5557882"/>
            <a:ext cx="2215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фінальний стан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694" y="6446439"/>
            <a:ext cx="4195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11 з 22</a:t>
            </a:r>
            <a:endParaRPr lang="ru-RU" sz="1600" dirty="0"/>
          </a:p>
        </p:txBody>
      </p:sp>
      <p:grpSp>
        <p:nvGrpSpPr>
          <p:cNvPr id="10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1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Custom 21">
              <a:hlinkClick r:id="rId5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560125"/>
              </p:ext>
            </p:extLst>
          </p:nvPr>
        </p:nvGraphicFramePr>
        <p:xfrm>
          <a:off x="1187624" y="2454493"/>
          <a:ext cx="2448271" cy="144015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91495"/>
                <a:gridCol w="651646"/>
                <a:gridCol w="652565"/>
                <a:gridCol w="652565"/>
              </a:tblGrid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</a:t>
                      </a:r>
                      <a:r>
                        <a:rPr lang="uk-UA" sz="2000" baseline="-25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</a:t>
                      </a:r>
                      <a:r>
                        <a:rPr lang="uk-UA" sz="2000" baseline="-25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3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Розглянемо автомат</a:t>
            </a:r>
          </a:p>
          <a:p>
            <a:pPr algn="just"/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Очевидно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автомат допускає слово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Автомат читає </a:t>
            </a:r>
            <a:r>
              <a:rPr lang="en-US" sz="26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aababaaa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baabab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baaab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babaaa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aabaabaa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може фактично прочитати будь-яке слово мови, заданої регулярним виразом 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0"/>
            <a:ext cx="5256584" cy="20763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12 з 22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" y="54868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46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Автомати називаються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детермінованими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будь-якому стані і для будь-якого значення з алфавіту, який подається в автомат для читання, існує один і тільки один стан.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20.1.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кожного не детермінованого автомату існує еквівалентний детермінований автомат, який допускає ту ж саму мову.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13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6" y="5486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97556" y="198884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369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147519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Процедура побудови детермінованого автомату з не детермінованого</a:t>
                </a:r>
                <a:endParaRPr lang="ru-RU" sz="24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Почати з начального стану не детермінованого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автомату.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кожного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побудувати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-стрілку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у множину всіх станів таким чином, що є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-стрілка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 цей стан.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кожного побудованого стану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для кожного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побудувати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-стрілку з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 множину всіх таких станів, що існує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-стрілка з елемента множини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у цей стан.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Продовжувати процес доти, доки є можливість створювати нові стани.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Перетворити всі множини станів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містять елемент фінальної множини не детермінованого автомату, в фінальний стан.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147519"/>
              </a:xfrm>
              <a:blipFill rotWithShape="1">
                <a:blip r:embed="rId2"/>
                <a:stretch>
                  <a:fillRect l="-963" t="-79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14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921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Граматики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Граматика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сукупність правил, які використовуються для побудови мови.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Символи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які можна заміняти іншими символами,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термінальними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символами, а символи, які не можна замінити іншими,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термінальними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символами.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Правила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вказують як заміняти символи,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продукціями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Позначимо продукцію (або правило), суть якого складається в тому, що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add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можна замінити на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через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add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15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" y="134076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" y="22048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" y="37170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38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14751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Формальна граматика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або граматика безпосередніх складових складається з кінцевої множини не термінальних символів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кінцевої множини термінальних символів Т, елемента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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початковим символом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і кінцевої множини продукції Р, яка є відношенням в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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Т)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*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таким що кожний перший елемент впорядкованої пари з Р містить символ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і, принаймні, один перший елемент деякого правила є початковим елементом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Якщо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– елементи з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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Т)</a:t>
                </a:r>
                <a:r>
                  <a:rPr lang="uk-UA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*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i="1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uvw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= </a:t>
                </a:r>
                <a:r>
                  <a:rPr lang="en-US" sz="2400" i="1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uv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→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– продукція, то безпосереднє виведення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'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позначається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𝑊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 ⇒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𝑊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′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 ⇒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⇒…⇒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для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≥ 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кажуть, 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виводиться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Формальна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граматика Г позначається четвіркою 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 Множина всіх рядків елементів з Т, які можна породнити за допомогою множини продукцій Р, називається мовою, що породжується граматикою Г.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147519"/>
              </a:xfrm>
              <a:blipFill rotWithShape="1">
                <a:blip r:embed="rId2"/>
                <a:stretch>
                  <a:fillRect l="-1111" t="-794" r="-1111" b="-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16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81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Четвірка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({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{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{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aABb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aabb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abBba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Bb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}) задає граматику з термінальним алфавітом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{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з нетермінальним алфавітом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{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з аксіомою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множиною правил виведення Р, елементи якого зазначені в фігурних дужках після аксіоми.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Відповідне дерево для продукції Р →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зображено на малюнку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endParaRPr lang="ru-RU" sz="2400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17 з 22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672720325"/>
              </p:ext>
            </p:extLst>
          </p:nvPr>
        </p:nvGraphicFramePr>
        <p:xfrm>
          <a:off x="2304562" y="2479453"/>
          <a:ext cx="5028220" cy="344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313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Таким чином, відповідним деревом для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</a:t>
            </a:r>
          </a:p>
          <a:p>
            <a:pPr algn="just"/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Якщо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відповідні дерева продукцій, що використовуються для виведення даного виразу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пов</a:t>
            </a: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язан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і,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вони формують дерево з коренем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називається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деревом граматичного розбору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деревом виведення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Листя дерева при читанні зліва направо формують вираз.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18 з 22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2" y="285293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967474477"/>
              </p:ext>
            </p:extLst>
          </p:nvPr>
        </p:nvGraphicFramePr>
        <p:xfrm>
          <a:off x="1907704" y="-243408"/>
          <a:ext cx="5028220" cy="344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1537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5511"/>
          </a:xfrm>
        </p:spPr>
        <p:txBody>
          <a:bodyPr/>
          <a:lstStyle/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Для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виведення виразу ((2 + 3)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(4 + 5))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використовувати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продукції 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B), 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(A + B), 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2, 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3, 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(A + B), 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4, 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граматичного розбору буде мати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80928"/>
            <a:ext cx="2016224" cy="28573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19 з 22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0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Регулярні мови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Автомати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Граматики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2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94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Контекстно-вільною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така граматика кожне правило якої має вигляд А → α, тобто ліва частина кожного правила виведення є нетермінальною, а права – довільний ланцюг в об’єднаному алфавіті.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Контекстно-вільна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граматика Г = (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називається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регулярною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граматикою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кожна продукція р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 вигляд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де рядок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містить не більше одного детермінального символа, який зустрічається тільки в кінці рядку.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20.2.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Мова є регулярною тоді і тільки тоді, коли вона породжена регулярною граматикою.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210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20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6926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5" y="2316483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"/>
          <p:cNvSpPr txBox="1"/>
          <p:nvPr/>
        </p:nvSpPr>
        <p:spPr>
          <a:xfrm>
            <a:off x="-145545" y="4146615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99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</a:t>
            </a:r>
          </a:p>
          <a:p>
            <a:pPr algn="just"/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Спб.: Питер, 2008. – 384 с. </a:t>
            </a:r>
          </a:p>
          <a:p>
            <a:pPr algn="just"/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Белоусов А.И., Ткачев С.Б. Дискретная математика: Учеб. для вузов. 3-е изд. – М.: Изд-во МГТУ им. Н.Э. Баумана, 2004. – 744 с.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Грэхем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Р., Кнут Д., Паташник О., Конкретная математика. Основание информатики: Пер. с англ. – М.: Мир, 1998. – 703 с. </a:t>
            </a:r>
          </a:p>
          <a:p>
            <a:pPr algn="just"/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5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212976"/>
            <a:ext cx="7848600" cy="563562"/>
          </a:xfrm>
        </p:spPr>
        <p:txBody>
          <a:bodyPr/>
          <a:lstStyle/>
          <a:p>
            <a:r>
              <a:rPr lang="ru-RU" dirty="0" smtClean="0"/>
              <a:t>Д</a:t>
            </a:r>
            <a:r>
              <a:rPr lang="uk-UA" dirty="0" smtClean="0"/>
              <a:t>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2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773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Регулярні мови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3025"/>
                <a:ext cx="8435280" cy="513715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А – кінцева множина символів. Така множина символів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алфавітом.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Рядок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або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слово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символів з А має вигляд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Множина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 може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бути підмножиною англійського алфавіту або просто множиною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{0,1}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позначає множину всіх рядків алфавіту A. Визначимо бінарну операцію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∘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називану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конкатенацією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у такий спосіб: 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то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 ∘ 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позначає множину всіх рядків алфавіту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Підмножина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множини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мовою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3025"/>
                <a:ext cx="8435280" cy="5137150"/>
              </a:xfrm>
              <a:blipFill rotWithShape="1">
                <a:blip r:embed="rId2"/>
                <a:stretch>
                  <a:fillRect l="-1084" t="-949" r="-1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4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3" y="141277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0" y="490564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0" y="335699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4" y="2529853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/>
          <a:lstStyle/>
          <a:p>
            <a:pPr marL="0" indent="0" algn="just">
              <a:buNone/>
            </a:pPr>
            <a:r>
              <a:rPr lang="uk-UA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Аспекти мови:</a:t>
            </a:r>
            <a:endParaRPr lang="ru-RU" sz="27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7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Синтаксис</a:t>
            </a:r>
            <a:r>
              <a:rPr lang="uk-UA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представляє собою систему правил, у відповідність до яких можна будувати «правильні» послідовності букв. Кожне слово мови характеризується певною структурою, специфічною саме для даної мови.</a:t>
            </a:r>
            <a:endParaRPr lang="ru-RU" sz="27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7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Семантика</a:t>
            </a:r>
            <a:r>
              <a:rPr lang="uk-UA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припускає співставлення словам мови деякого смислу, значення.</a:t>
            </a:r>
            <a:endParaRPr lang="ru-RU" sz="27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7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Прагматика мови </a:t>
            </a:r>
            <a:r>
              <a:rPr lang="uk-UA" sz="27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пов’язана з тими цілями, які ставить перед собою носій мови.</a:t>
            </a:r>
            <a:endParaRPr lang="ru-RU" sz="27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5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7403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підмножина множини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Тоді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множина всіх рядків або слів, утворених конкатенацією слів із множини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S,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тобто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={</m:t>
                    </m:r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…</m:t>
                    </m:r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𝑆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}</m:t>
                    </m:r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 Символ * називається </a:t>
                </a:r>
                <a:r>
                  <a:rPr lang="uk-UA" sz="3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зіркою Кліні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 честь математика й логіка Стівена Коула Кліні.</a:t>
                </a:r>
                <a:endParaRPr lang="ru-RU" sz="3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алфавіт. </a:t>
                </a:r>
                <a:r>
                  <a:rPr lang="uk-UA" sz="3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Виразом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над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рядок символів, що являє собою підмножину множини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uk-UA" sz="3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Регулярний вираз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складається з символів </a:t>
                </a:r>
                <a14:m>
                  <m:oMath xmlns:m="http://schemas.openxmlformats.org/officeDocument/2006/math"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∗, ∨, 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𝜆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, (,  )</m:t>
                    </m:r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для кожного елемента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з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А.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Клас </a:t>
                </a:r>
                <a:r>
                  <a:rPr lang="uk-UA" sz="3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регулярних виразів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визначається наступними правилами:</a:t>
                </a:r>
                <a:endParaRPr lang="ru-RU" sz="3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 algn="just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Символ </a:t>
                </a:r>
                <a14:m>
                  <m:oMath xmlns:m="http://schemas.openxmlformats.org/officeDocument/2006/math"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𝜆</m:t>
                    </m:r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є регулярним виразом і для кожного </a:t>
                </a:r>
                <a14:m>
                  <m:oMath xmlns:m="http://schemas.openxmlformats.org/officeDocument/2006/math"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𝑎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символ </a:t>
                </a:r>
                <a:r>
                  <a:rPr lang="uk-UA" sz="3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регулярний вираз.</a:t>
                </a:r>
                <a:endParaRPr lang="ru-RU" sz="3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 algn="just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регулярні вирази,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2,  </m:t>
                        </m:r>
                      </m:sub>
                    </m:sSub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∨</m:t>
                    </m:r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ru-RU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uk-UA" sz="3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3400" i="1">
                        <a:solidFill>
                          <a:schemeClr val="tx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регулярні вирази. </a:t>
                </a:r>
                <a:endParaRPr lang="ru-RU" sz="3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 algn="just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Всі регулярні вирази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утворюються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за правилами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(1) 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3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3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ru-RU" sz="3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6075511"/>
              </a:xfrm>
              <a:blipFill rotWithShape="1">
                <a:blip r:embed="rId2"/>
                <a:stretch>
                  <a:fillRect l="-1111" t="-802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6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5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6" y="23488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51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Клас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 називається </a:t>
                </a:r>
                <a:r>
                  <a:rPr lang="uk-UA" sz="25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регулярною мовою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якщо має наступні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властивості:</a:t>
                </a:r>
                <a:endParaRPr lang="ru-RU" sz="25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Порожнє слово, </a:t>
                </a:r>
                <a14:m>
                  <m:oMath xmlns:m="http://schemas.openxmlformats.org/officeDocument/2006/math"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𝜆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𝑅</m:t>
                    </m:r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і якщо </a:t>
                </a:r>
                <a14:m>
                  <m:oMath xmlns:m="http://schemas.openxmlformats.org/officeDocument/2006/math"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𝑎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те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𝑅</m:t>
                    </m:r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𝑅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250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∪</m:t>
                    </m:r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k-UA" sz="250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°</m:t>
                    </m:r>
                    <m:sSub>
                      <m:sSub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uk-UA" sz="250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𝑅</m:t>
                    </m:r>
                  </m:oMath>
                </a14:m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just">
                  <a:buFont typeface="+mj-lt"/>
                  <a:buAutoNum type="arabicPeriod"/>
                </a:pP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Тільки множини, утворені згідно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(1)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),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належать R.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і T – підмножини множини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Якщо </a:t>
                </a:r>
                <a14:m>
                  <m:oMath xmlns:m="http://schemas.openxmlformats.org/officeDocument/2006/math"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𝑆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𝑇</m:t>
                        </m:r>
                      </m:e>
                      <m:sup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називається множиною, </a:t>
                </a:r>
                <a:r>
                  <a:rPr lang="uk-UA" sz="25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породженою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множиною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T.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5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C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підмножини множини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Якщо </a:t>
                </a:r>
                <a14:m>
                  <m:oMath xmlns:m="http://schemas.openxmlformats.org/officeDocument/2006/math"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𝑆</m:t>
                    </m:r>
                    <m:r>
                      <a:rPr lang="uk-UA" sz="25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uk-UA" sz="25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, то кожний рядок в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може виражатися конкатенацією елементів множини С, і будемо говорити, що С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є </a:t>
                </a:r>
                <a:r>
                  <a:rPr lang="uk-UA" sz="25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кодом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Код С називається </a:t>
                </a:r>
                <a:r>
                  <a:rPr lang="uk-UA" sz="25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однозначно декодуємим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якщо кожний рядок з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5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можна однозначно виразити конкатенацією елементів із </a:t>
                </a:r>
                <a:r>
                  <a:rPr lang="uk-UA" sz="25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С.</a:t>
                </a:r>
                <a:endParaRPr lang="ru-RU" sz="25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  <a:blipFill rotWithShape="1">
                <a:blip r:embed="rId2"/>
                <a:stretch>
                  <a:fillRect l="-1185" t="-784" r="-1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7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" y="33265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" y="24928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" y="335699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84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 – алфавіт. Код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⊆</m:t>
                    </m:r>
                    <m:sSup>
                      <m:sSupPr>
                        <m:ctrlPr>
                          <a:rPr lang="ru-RU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7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префіксним кодом, </a:t>
                </a:r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для всіх слів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𝑣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; якщо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𝑣𝑤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для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𝑤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ru-RU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𝑣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𝑤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𝜆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Це означає, що одне слово коду не може бути початковим рядком іншого слова коду. </a:t>
                </a:r>
                <a:endParaRPr lang="en-US" sz="27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Код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⊆</m:t>
                    </m:r>
                    <m:sSup>
                      <m:sSupPr>
                        <m:ctrlPr>
                          <a:rPr lang="ru-RU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</a:t>
                </a:r>
                <a:r>
                  <a:rPr lang="uk-UA" sz="27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суфіксним кодом</a:t>
                </a:r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якщо для всіх слів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𝑣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𝐶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якщо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𝑤𝑣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для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𝑤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ru-RU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uk-UA" sz="27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uk-UA" sz="27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то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𝑢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𝑣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𝑤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uk-UA" sz="2700" i="1">
                        <a:solidFill>
                          <a:schemeClr val="tx2"/>
                        </a:solidFill>
                        <a:latin typeface="Cambria Math"/>
                      </a:rPr>
                      <m:t>𝜆</m:t>
                    </m:r>
                  </m:oMath>
                </a14:m>
                <a:r>
                  <a:rPr lang="uk-UA" sz="27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Це означає, що одне слово коду не може бути кінцевим рядком іншого слова коду.</a:t>
                </a:r>
                <a:endParaRPr lang="ru-RU" sz="27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  <a:blipFill rotWithShape="1">
                <a:blip r:embed="rId2"/>
                <a:stretch>
                  <a:fillRect l="-1333" t="-937" r="-1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8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" y="69269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" y="285293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0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Автомати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24744"/>
                <a:ext cx="8229600" cy="513715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Автомат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це пристрій, що розпізнає, сприймає або допускає певні елементи множини А*, де А – кінцевій алфавіт.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Підмножина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елементів множини А*, що допускається автоматом М, - це мова, яка називається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мовою над алфавітом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А, допускаємою автоматом М і позначається М(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заданого 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інцевого алфавіта автомат складається з множини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множини станів і функцій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𝐹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: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𝐴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×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𝑆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→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𝑆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називається функцією переходів. Множина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містить елемент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 один або кілька фінальних станів. Автомат М позначається через (А,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), де А – алфавіт,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множина станів,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початкове або вихідний стан, Т – множина фінальних станів 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функція переходу.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24744"/>
                <a:ext cx="8229600" cy="5137150"/>
              </a:xfrm>
              <a:blipFill rotWithShape="1">
                <a:blip r:embed="rId3"/>
                <a:stretch>
                  <a:fillRect l="-1185" t="-950" r="-1111" b="-71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4061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Теорія обчислень. Слайд 9 з 22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9" y="122199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258</TotalTime>
  <Words>2373</Words>
  <Application>Microsoft Office PowerPoint</Application>
  <PresentationFormat>Экран (4:3)</PresentationFormat>
  <Paragraphs>166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cdb2004138l</vt:lpstr>
      <vt:lpstr>Теорія обчислень</vt:lpstr>
      <vt:lpstr>План</vt:lpstr>
      <vt:lpstr>Умовні позначення</vt:lpstr>
      <vt:lpstr>Регулярні мови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Граматики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Література</vt:lpstr>
      <vt:lpstr>Дякую за увагу</vt:lpstr>
    </vt:vector>
  </TitlesOfParts>
  <Company>DataArt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обчислень</dc:title>
  <dc:creator>Азадова Эллина Валерьевна</dc:creator>
  <cp:lastModifiedBy>Irina</cp:lastModifiedBy>
  <cp:revision>71</cp:revision>
  <dcterms:created xsi:type="dcterms:W3CDTF">2011-12-02T06:42:37Z</dcterms:created>
  <dcterms:modified xsi:type="dcterms:W3CDTF">2012-02-16T02:12:34Z</dcterms:modified>
</cp:coreProperties>
</file>