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256" r:id="rId2"/>
    <p:sldId id="342" r:id="rId3"/>
    <p:sldId id="330" r:id="rId4"/>
    <p:sldId id="343" r:id="rId5"/>
    <p:sldId id="319" r:id="rId6"/>
    <p:sldId id="331" r:id="rId7"/>
    <p:sldId id="332" r:id="rId8"/>
    <p:sldId id="341" r:id="rId9"/>
    <p:sldId id="333" r:id="rId10"/>
    <p:sldId id="334" r:id="rId11"/>
    <p:sldId id="335" r:id="rId12"/>
    <p:sldId id="336" r:id="rId13"/>
    <p:sldId id="337" r:id="rId14"/>
    <p:sldId id="338" r:id="rId15"/>
    <p:sldId id="339" r:id="rId16"/>
    <p:sldId id="325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8A"/>
    <a:srgbClr val="B0DD7F"/>
    <a:srgbClr val="006699"/>
    <a:srgbClr val="84CA36"/>
    <a:srgbClr val="00A8A4"/>
    <a:srgbClr val="009692"/>
    <a:srgbClr val="0062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34" autoAdjust="0"/>
    <p:restoredTop sz="86436" autoAdjust="0"/>
  </p:normalViewPr>
  <p:slideViewPr>
    <p:cSldViewPr>
      <p:cViewPr varScale="1">
        <p:scale>
          <a:sx n="90" d="100"/>
          <a:sy n="90" d="100"/>
        </p:scale>
        <p:origin x="-3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90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C656CC-2CA9-4E96-8FDC-C9AF0A6B973D}" type="doc">
      <dgm:prSet loTypeId="urn:microsoft.com/office/officeart/2005/8/layout/vList2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98CED9D0-8533-4491-9EB8-CBCACE135900}">
      <dgm:prSet custT="1"/>
      <dgm:spPr/>
      <dgm:t>
        <a:bodyPr/>
        <a:lstStyle/>
        <a:p>
          <a:pPr rtl="0"/>
          <a:r>
            <a:rPr lang="en-US" sz="2400" b="1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noProof="0" dirty="0" smtClean="0">
              <a:solidFill>
                <a:schemeClr val="tx1"/>
              </a:solidFill>
            </a:rPr>
            <a:t>A teacher has lost an exclusive </a:t>
          </a:r>
          <a:br>
            <a:rPr lang="en-US" sz="2400" b="1" noProof="0" dirty="0" smtClean="0">
              <a:solidFill>
                <a:schemeClr val="tx1"/>
              </a:solidFill>
            </a:rPr>
          </a:br>
          <a:r>
            <a:rPr lang="en-US" sz="2400" b="1" noProof="0" dirty="0" smtClean="0">
              <a:solidFill>
                <a:schemeClr val="tx1"/>
              </a:solidFill>
            </a:rPr>
            <a:t>             domain of knowledge</a:t>
          </a:r>
          <a:r>
            <a:rPr lang="uk-UA" sz="2400" b="1" dirty="0" smtClean="0">
              <a:solidFill>
                <a:schemeClr val="accent1">
                  <a:lumMod val="50000"/>
                </a:schemeClr>
              </a:solidFill>
            </a:rPr>
            <a:t> </a:t>
          </a:r>
          <a:endParaRPr lang="ru-RU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685E2AAE-0BBD-4B81-90F0-0F358DB44772}" type="parTrans" cxnId="{0B4BD3F1-3916-49DB-A6F1-889930D9962B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A773231-2D11-4698-ABDA-A3137E945483}" type="sibTrans" cxnId="{0B4BD3F1-3916-49DB-A6F1-889930D9962B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B5F3575-D501-4685-8EC6-8D0EB0119252}">
      <dgm:prSet custT="1"/>
      <dgm:spPr/>
      <dgm:t>
        <a:bodyPr/>
        <a:lstStyle/>
        <a:p>
          <a:pPr rtl="0"/>
          <a:r>
            <a:rPr lang="en-US" sz="2400" b="1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noProof="0" dirty="0" smtClean="0">
              <a:solidFill>
                <a:schemeClr val="tx1"/>
              </a:solidFill>
            </a:rPr>
            <a:t>Students have received unlimited access </a:t>
          </a:r>
          <a:br>
            <a:rPr lang="en-US" sz="2400" b="1" noProof="0" dirty="0" smtClean="0">
              <a:solidFill>
                <a:schemeClr val="tx1"/>
              </a:solidFill>
            </a:rPr>
          </a:br>
          <a:r>
            <a:rPr lang="en-US" sz="2400" b="1" noProof="0" dirty="0" smtClean="0">
              <a:solidFill>
                <a:schemeClr val="tx1"/>
              </a:solidFill>
            </a:rPr>
            <a:t>             to information resources</a:t>
          </a:r>
          <a:endParaRPr lang="ru-RU" sz="2400" b="1" noProof="0" dirty="0">
            <a:solidFill>
              <a:schemeClr val="tx1"/>
            </a:solidFill>
          </a:endParaRPr>
        </a:p>
      </dgm:t>
    </dgm:pt>
    <dgm:pt modelId="{516336B4-F893-4B0D-BE5B-8C2B09594DD7}" type="parTrans" cxnId="{C532E0A7-9A99-461E-B43A-9D4BC79989E0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BE3D6A81-C5A2-4C01-9358-33D08F8F36B8}" type="sibTrans" cxnId="{C532E0A7-9A99-461E-B43A-9D4BC79989E0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280BBA2B-B118-4401-ADEA-7F45A47FC988}">
      <dgm:prSet custT="1"/>
      <dgm:spPr/>
      <dgm:t>
        <a:bodyPr/>
        <a:lstStyle/>
        <a:p>
          <a:pPr rtl="0"/>
          <a:r>
            <a:rPr lang="en-US" sz="2300" b="1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spc="-40" baseline="0" noProof="0" dirty="0" smtClean="0">
              <a:solidFill>
                <a:schemeClr val="tx1"/>
              </a:solidFill>
            </a:rPr>
            <a:t>Phenomenon of “red replacement”</a:t>
          </a:r>
          <a:r>
            <a:rPr lang="ru-RU" sz="2400" b="1" spc="-40" baseline="0" noProof="0" dirty="0" smtClean="0">
              <a:solidFill>
                <a:schemeClr val="tx1"/>
              </a:solidFill>
            </a:rPr>
            <a:t> </a:t>
          </a:r>
          <a:r>
            <a:rPr lang="en-US" sz="2400" b="1" spc="-40" baseline="0" noProof="0" dirty="0" smtClean="0">
              <a:solidFill>
                <a:schemeClr val="tx1"/>
              </a:solidFill>
            </a:rPr>
            <a:t>in broadening</a:t>
          </a:r>
          <a:r>
            <a:rPr lang="en-US" sz="2400" b="1" noProof="0" dirty="0" smtClean="0">
              <a:solidFill>
                <a:schemeClr val="tx1"/>
              </a:solidFill>
            </a:rPr>
            <a:t/>
          </a:r>
          <a:br>
            <a:rPr lang="en-US" sz="2400" b="1" noProof="0" dirty="0" smtClean="0">
              <a:solidFill>
                <a:schemeClr val="tx1"/>
              </a:solidFill>
            </a:rPr>
          </a:br>
          <a:r>
            <a:rPr lang="en-US" sz="2400" b="1" noProof="0" dirty="0" smtClean="0">
              <a:solidFill>
                <a:schemeClr val="tx1"/>
              </a:solidFill>
            </a:rPr>
            <a:t>            of information and communication environment</a:t>
          </a:r>
          <a:endParaRPr lang="ru-RU" sz="2400" b="1" noProof="0" dirty="0">
            <a:solidFill>
              <a:schemeClr val="tx1"/>
            </a:solidFill>
          </a:endParaRPr>
        </a:p>
      </dgm:t>
    </dgm:pt>
    <dgm:pt modelId="{F2CA6740-E13A-47F8-971E-3341270CEDB7}" type="parTrans" cxnId="{2AAD39D9-E5FA-47E2-B50F-D24140E8FB8D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83FEE2AF-1499-4702-BA47-B4BB31D32EC8}" type="sibTrans" cxnId="{2AAD39D9-E5FA-47E2-B50F-D24140E8FB8D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3AF08167-CA94-4986-AB8D-7184A5C11A90}">
      <dgm:prSet custT="1"/>
      <dgm:spPr/>
      <dgm:t>
        <a:bodyPr/>
        <a:lstStyle/>
        <a:p>
          <a:pPr algn="l" rtl="0"/>
          <a:r>
            <a:rPr lang="en-US" sz="2600" b="1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noProof="0" dirty="0" smtClean="0">
              <a:solidFill>
                <a:schemeClr val="tx1"/>
              </a:solidFill>
            </a:rPr>
            <a:t>Qualitative and quantitative differences in ICT-</a:t>
          </a:r>
          <a:br>
            <a:rPr lang="en-US" sz="2400" b="1" noProof="0" dirty="0" smtClean="0">
              <a:solidFill>
                <a:schemeClr val="tx1"/>
              </a:solidFill>
            </a:rPr>
          </a:br>
          <a:r>
            <a:rPr lang="en-US" sz="2400" b="1" noProof="0" dirty="0" smtClean="0">
              <a:solidFill>
                <a:schemeClr val="tx1"/>
              </a:solidFill>
            </a:rPr>
            <a:t>              </a:t>
          </a:r>
          <a:r>
            <a:rPr lang="en-US" sz="2400" b="1" spc="-40" baseline="0" noProof="0" dirty="0" smtClean="0">
              <a:solidFill>
                <a:schemeClr val="tx1"/>
              </a:solidFill>
            </a:rPr>
            <a:t>competences of younger and senior generations</a:t>
          </a:r>
          <a:endParaRPr lang="ru-RU" sz="2400" b="1" spc="-40" baseline="0" noProof="0" dirty="0">
            <a:solidFill>
              <a:schemeClr val="tx1"/>
            </a:solidFill>
          </a:endParaRPr>
        </a:p>
      </dgm:t>
    </dgm:pt>
    <dgm:pt modelId="{AFA2DB97-C677-41D6-9D2E-54D02739B101}" type="parTrans" cxnId="{3BB59193-E9F0-490E-A7EC-F36A715DFF7C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24459A67-F632-4FC5-935A-3DF3A1A6A413}" type="sibTrans" cxnId="{3BB59193-E9F0-490E-A7EC-F36A715DFF7C}">
      <dgm:prSet/>
      <dgm:spPr/>
      <dgm:t>
        <a:bodyPr/>
        <a:lstStyle/>
        <a:p>
          <a:endParaRPr lang="ru-RU">
            <a:solidFill>
              <a:schemeClr val="accent1">
                <a:lumMod val="50000"/>
              </a:schemeClr>
            </a:solidFill>
          </a:endParaRPr>
        </a:p>
      </dgm:t>
    </dgm:pt>
    <dgm:pt modelId="{D2DE7432-08A5-43E9-BEEC-FED595D2CA05}" type="pres">
      <dgm:prSet presAssocID="{EDC656CC-2CA9-4E96-8FDC-C9AF0A6B97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D3F4B81-CCF5-4D2B-BAA7-E6E973EDC2A7}" type="pres">
      <dgm:prSet presAssocID="{98CED9D0-8533-4491-9EB8-CBCACE135900}" presName="parentText" presStyleLbl="node1" presStyleIdx="0" presStyleCnt="4" custScaleY="81812" custLinFactNeighborY="3292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F3D18E-8D8E-44C1-A34D-36842B637E8C}" type="pres">
      <dgm:prSet presAssocID="{8A773231-2D11-4698-ABDA-A3137E945483}" presName="spacer" presStyleCnt="0"/>
      <dgm:spPr/>
    </dgm:pt>
    <dgm:pt modelId="{D4552E5C-C085-4383-A060-FB7C82FF1295}" type="pres">
      <dgm:prSet presAssocID="{8B5F3575-D501-4685-8EC6-8D0EB0119252}" presName="parentText" presStyleLbl="node1" presStyleIdx="1" presStyleCnt="4" custScaleY="80447" custLinFactNeighborY="42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E8C3E-5462-4CF3-BECF-51DB9BFDCDD3}" type="pres">
      <dgm:prSet presAssocID="{BE3D6A81-C5A2-4C01-9358-33D08F8F36B8}" presName="spacer" presStyleCnt="0"/>
      <dgm:spPr/>
    </dgm:pt>
    <dgm:pt modelId="{2BCE8EF4-56F7-4D83-8C08-F047E53D139B}" type="pres">
      <dgm:prSet presAssocID="{280BBA2B-B118-4401-ADEA-7F45A47FC988}" presName="parentText" presStyleLbl="node1" presStyleIdx="2" presStyleCnt="4" custScaleY="79311" custLinFactNeighborY="-194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5C42A-52C2-4D12-AA48-90B19EF5D218}" type="pres">
      <dgm:prSet presAssocID="{83FEE2AF-1499-4702-BA47-B4BB31D32EC8}" presName="spacer" presStyleCnt="0"/>
      <dgm:spPr/>
    </dgm:pt>
    <dgm:pt modelId="{B7310440-5C6A-4368-B91D-0E358D140C7C}" type="pres">
      <dgm:prSet presAssocID="{3AF08167-CA94-4986-AB8D-7184A5C11A90}" presName="parentText" presStyleLbl="node1" presStyleIdx="3" presStyleCnt="4" custScaleY="76310" custLinFactNeighborY="-177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2F3824-5787-4FF6-9453-83E67055E6FA}" type="presOf" srcId="{8B5F3575-D501-4685-8EC6-8D0EB0119252}" destId="{D4552E5C-C085-4383-A060-FB7C82FF1295}" srcOrd="0" destOrd="0" presId="urn:microsoft.com/office/officeart/2005/8/layout/vList2"/>
    <dgm:cxn modelId="{7DCC4FEC-18D9-439D-9DD7-C8219D40FFDD}" type="presOf" srcId="{3AF08167-CA94-4986-AB8D-7184A5C11A90}" destId="{B7310440-5C6A-4368-B91D-0E358D140C7C}" srcOrd="0" destOrd="0" presId="urn:microsoft.com/office/officeart/2005/8/layout/vList2"/>
    <dgm:cxn modelId="{0FE01C78-0A46-4E49-93E7-B4035275A22A}" type="presOf" srcId="{280BBA2B-B118-4401-ADEA-7F45A47FC988}" destId="{2BCE8EF4-56F7-4D83-8C08-F047E53D139B}" srcOrd="0" destOrd="0" presId="urn:microsoft.com/office/officeart/2005/8/layout/vList2"/>
    <dgm:cxn modelId="{25931032-18DA-4A87-968F-DE1E3973092A}" type="presOf" srcId="{98CED9D0-8533-4491-9EB8-CBCACE135900}" destId="{0D3F4B81-CCF5-4D2B-BAA7-E6E973EDC2A7}" srcOrd="0" destOrd="0" presId="urn:microsoft.com/office/officeart/2005/8/layout/vList2"/>
    <dgm:cxn modelId="{0B4BD3F1-3916-49DB-A6F1-889930D9962B}" srcId="{EDC656CC-2CA9-4E96-8FDC-C9AF0A6B973D}" destId="{98CED9D0-8533-4491-9EB8-CBCACE135900}" srcOrd="0" destOrd="0" parTransId="{685E2AAE-0BBD-4B81-90F0-0F358DB44772}" sibTransId="{8A773231-2D11-4698-ABDA-A3137E945483}"/>
    <dgm:cxn modelId="{C532E0A7-9A99-461E-B43A-9D4BC79989E0}" srcId="{EDC656CC-2CA9-4E96-8FDC-C9AF0A6B973D}" destId="{8B5F3575-D501-4685-8EC6-8D0EB0119252}" srcOrd="1" destOrd="0" parTransId="{516336B4-F893-4B0D-BE5B-8C2B09594DD7}" sibTransId="{BE3D6A81-C5A2-4C01-9358-33D08F8F36B8}"/>
    <dgm:cxn modelId="{3BB59193-E9F0-490E-A7EC-F36A715DFF7C}" srcId="{EDC656CC-2CA9-4E96-8FDC-C9AF0A6B973D}" destId="{3AF08167-CA94-4986-AB8D-7184A5C11A90}" srcOrd="3" destOrd="0" parTransId="{AFA2DB97-C677-41D6-9D2E-54D02739B101}" sibTransId="{24459A67-F632-4FC5-935A-3DF3A1A6A413}"/>
    <dgm:cxn modelId="{36123888-67DE-4022-AAD4-380C602B914C}" type="presOf" srcId="{EDC656CC-2CA9-4E96-8FDC-C9AF0A6B973D}" destId="{D2DE7432-08A5-43E9-BEEC-FED595D2CA05}" srcOrd="0" destOrd="0" presId="urn:microsoft.com/office/officeart/2005/8/layout/vList2"/>
    <dgm:cxn modelId="{2AAD39D9-E5FA-47E2-B50F-D24140E8FB8D}" srcId="{EDC656CC-2CA9-4E96-8FDC-C9AF0A6B973D}" destId="{280BBA2B-B118-4401-ADEA-7F45A47FC988}" srcOrd="2" destOrd="0" parTransId="{F2CA6740-E13A-47F8-971E-3341270CEDB7}" sibTransId="{83FEE2AF-1499-4702-BA47-B4BB31D32EC8}"/>
    <dgm:cxn modelId="{3810B165-8012-4F12-A8A9-C1D7ACFB8328}" type="presParOf" srcId="{D2DE7432-08A5-43E9-BEEC-FED595D2CA05}" destId="{0D3F4B81-CCF5-4D2B-BAA7-E6E973EDC2A7}" srcOrd="0" destOrd="0" presId="urn:microsoft.com/office/officeart/2005/8/layout/vList2"/>
    <dgm:cxn modelId="{5D4FBC24-8A1D-4A8B-9486-33528DC66C5D}" type="presParOf" srcId="{D2DE7432-08A5-43E9-BEEC-FED595D2CA05}" destId="{FAF3D18E-8D8E-44C1-A34D-36842B637E8C}" srcOrd="1" destOrd="0" presId="urn:microsoft.com/office/officeart/2005/8/layout/vList2"/>
    <dgm:cxn modelId="{969BF80A-4911-47B7-BCB7-914936EDCE51}" type="presParOf" srcId="{D2DE7432-08A5-43E9-BEEC-FED595D2CA05}" destId="{D4552E5C-C085-4383-A060-FB7C82FF1295}" srcOrd="2" destOrd="0" presId="urn:microsoft.com/office/officeart/2005/8/layout/vList2"/>
    <dgm:cxn modelId="{4530086F-0349-4749-85B6-D17DE3860C06}" type="presParOf" srcId="{D2DE7432-08A5-43E9-BEEC-FED595D2CA05}" destId="{A4CE8C3E-5462-4CF3-BECF-51DB9BFDCDD3}" srcOrd="3" destOrd="0" presId="urn:microsoft.com/office/officeart/2005/8/layout/vList2"/>
    <dgm:cxn modelId="{0D2BE756-FCF0-4B43-9C2C-45151FB96839}" type="presParOf" srcId="{D2DE7432-08A5-43E9-BEEC-FED595D2CA05}" destId="{2BCE8EF4-56F7-4D83-8C08-F047E53D139B}" srcOrd="4" destOrd="0" presId="urn:microsoft.com/office/officeart/2005/8/layout/vList2"/>
    <dgm:cxn modelId="{767F18DF-D4E4-4736-8D64-EE420B69DD14}" type="presParOf" srcId="{D2DE7432-08A5-43E9-BEEC-FED595D2CA05}" destId="{1175C42A-52C2-4D12-AA48-90B19EF5D218}" srcOrd="5" destOrd="0" presId="urn:microsoft.com/office/officeart/2005/8/layout/vList2"/>
    <dgm:cxn modelId="{37DD0619-284A-4AD2-81AF-90C37C90EB98}" type="presParOf" srcId="{D2DE7432-08A5-43E9-BEEC-FED595D2CA05}" destId="{B7310440-5C6A-4368-B91D-0E358D140C7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A3E861-8D22-4B0C-AF8A-4D524F4BB02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5B3338-E92C-4416-99FC-70E628FED8FC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Subject of didactics</a:t>
          </a:r>
          <a:r>
            <a:rPr lang="ru-RU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</a:t>
          </a:r>
          <a:endParaRPr lang="ru-RU" dirty="0"/>
        </a:p>
      </dgm:t>
    </dgm:pt>
    <dgm:pt modelId="{9EB09AA2-D9F2-4F4C-8466-6DCCAF0F7808}" type="parTrans" cxnId="{F4817B41-16EE-4439-91C1-C27639D91F6F}">
      <dgm:prSet/>
      <dgm:spPr/>
      <dgm:t>
        <a:bodyPr/>
        <a:lstStyle/>
        <a:p>
          <a:endParaRPr lang="ru-RU"/>
        </a:p>
      </dgm:t>
    </dgm:pt>
    <dgm:pt modelId="{F2E67619-4696-4C39-B989-60BB73E0340C}" type="sibTrans" cxnId="{F4817B41-16EE-4439-91C1-C27639D91F6F}">
      <dgm:prSet/>
      <dgm:spPr/>
      <dgm:t>
        <a:bodyPr/>
        <a:lstStyle/>
        <a:p>
          <a:endParaRPr lang="ru-RU"/>
        </a:p>
      </dgm:t>
    </dgm:pt>
    <dgm:pt modelId="{523B1A48-FBE8-4E95-8E4F-C2D16522EF4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Basic stages in the</a:t>
          </a:r>
          <a:r>
            <a:rPr lang="ru-RU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development of didactics</a:t>
          </a:r>
          <a:r>
            <a:rPr lang="ru-RU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(historical and logical approach)</a:t>
          </a:r>
          <a:r>
            <a:rPr lang="ru-RU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 </a:t>
          </a:r>
          <a:endParaRPr lang="en-US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70E65516-A343-4384-8284-E40E5436D9D1}" type="parTrans" cxnId="{0AE689CE-ACB5-4B5B-A20A-77841D4C3C27}">
      <dgm:prSet/>
      <dgm:spPr/>
      <dgm:t>
        <a:bodyPr/>
        <a:lstStyle/>
        <a:p>
          <a:endParaRPr lang="ru-RU"/>
        </a:p>
      </dgm:t>
    </dgm:pt>
    <dgm:pt modelId="{55A2EF70-EC13-4700-984D-C1FE0B4DE8B0}" type="sibTrans" cxnId="{0AE689CE-ACB5-4B5B-A20A-77841D4C3C27}">
      <dgm:prSet/>
      <dgm:spPr/>
      <dgm:t>
        <a:bodyPr/>
        <a:lstStyle/>
        <a:p>
          <a:endParaRPr lang="ru-RU"/>
        </a:p>
      </dgm:t>
    </dgm:pt>
    <dgm:pt modelId="{3F652D68-93EF-40B3-951B-F420A74C6AD0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Three-subjective didactics – qualitatively new and higher level in education and training theory development</a:t>
          </a:r>
          <a:r>
            <a:rPr lang="ru-RU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</a:t>
          </a:r>
        </a:p>
      </dgm:t>
    </dgm:pt>
    <dgm:pt modelId="{95CFED34-688A-4F83-8823-2B13E628C3ED}" type="parTrans" cxnId="{F4B435CC-62A6-43B2-91CE-F3CFAC6F8CA6}">
      <dgm:prSet/>
      <dgm:spPr/>
      <dgm:t>
        <a:bodyPr/>
        <a:lstStyle/>
        <a:p>
          <a:endParaRPr lang="ru-RU"/>
        </a:p>
      </dgm:t>
    </dgm:pt>
    <dgm:pt modelId="{9D6F2A02-3F47-4C03-8C5B-2B7B37C384D6}" type="sibTrans" cxnId="{F4B435CC-62A6-43B2-91CE-F3CFAC6F8CA6}">
      <dgm:prSet/>
      <dgm:spPr/>
      <dgm:t>
        <a:bodyPr/>
        <a:lstStyle/>
        <a:p>
          <a:endParaRPr lang="ru-RU"/>
        </a:p>
      </dgm:t>
    </dgm:pt>
    <dgm:pt modelId="{45A66DBD-98ED-4AAC-A9E7-40965BA4C22A}" type="pres">
      <dgm:prSet presAssocID="{79A3E861-8D22-4B0C-AF8A-4D524F4BB0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B46A7E-21B7-40A0-9882-F7D0434643CD}" type="pres">
      <dgm:prSet presAssocID="{AA5B3338-E92C-4416-99FC-70E628FED8FC}" presName="parentText" presStyleLbl="node1" presStyleIdx="0" presStyleCnt="3" custLinFactNeighborX="509" custLinFactNeighborY="-531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64263D-B5AC-4CD2-B3C6-72A7D86D46FC}" type="pres">
      <dgm:prSet presAssocID="{F2E67619-4696-4C39-B989-60BB73E0340C}" presName="spacer" presStyleCnt="0"/>
      <dgm:spPr/>
    </dgm:pt>
    <dgm:pt modelId="{7E9A0F51-B719-4F92-9F04-125272D56D49}" type="pres">
      <dgm:prSet presAssocID="{523B1A48-FBE8-4E95-8E4F-C2D16522EF4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0E10C4-F5F1-446B-9D6E-4471CDA06B42}" type="pres">
      <dgm:prSet presAssocID="{55A2EF70-EC13-4700-984D-C1FE0B4DE8B0}" presName="spacer" presStyleCnt="0"/>
      <dgm:spPr/>
    </dgm:pt>
    <dgm:pt modelId="{67AF50BB-CC9F-4D82-8B70-898FA0071F53}" type="pres">
      <dgm:prSet presAssocID="{3F652D68-93EF-40B3-951B-F420A74C6AD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3F998B-EF1A-40F2-9CB3-F549941903BC}" type="presOf" srcId="{3F652D68-93EF-40B3-951B-F420A74C6AD0}" destId="{67AF50BB-CC9F-4D82-8B70-898FA0071F53}" srcOrd="0" destOrd="0" presId="urn:microsoft.com/office/officeart/2005/8/layout/vList2"/>
    <dgm:cxn modelId="{4C9849FC-3A5F-4C15-90F2-52EAB94AB1BC}" type="presOf" srcId="{79A3E861-8D22-4B0C-AF8A-4D524F4BB02D}" destId="{45A66DBD-98ED-4AAC-A9E7-40965BA4C22A}" srcOrd="0" destOrd="0" presId="urn:microsoft.com/office/officeart/2005/8/layout/vList2"/>
    <dgm:cxn modelId="{03F3D9AB-0D24-4934-9BE7-2B7B9A5F3202}" type="presOf" srcId="{523B1A48-FBE8-4E95-8E4F-C2D16522EF4D}" destId="{7E9A0F51-B719-4F92-9F04-125272D56D49}" srcOrd="0" destOrd="0" presId="urn:microsoft.com/office/officeart/2005/8/layout/vList2"/>
    <dgm:cxn modelId="{749AEE2C-DFF9-4D6A-92F4-3FAFDDBF9265}" type="presOf" srcId="{AA5B3338-E92C-4416-99FC-70E628FED8FC}" destId="{ACB46A7E-21B7-40A0-9882-F7D0434643CD}" srcOrd="0" destOrd="0" presId="urn:microsoft.com/office/officeart/2005/8/layout/vList2"/>
    <dgm:cxn modelId="{0AE689CE-ACB5-4B5B-A20A-77841D4C3C27}" srcId="{79A3E861-8D22-4B0C-AF8A-4D524F4BB02D}" destId="{523B1A48-FBE8-4E95-8E4F-C2D16522EF4D}" srcOrd="1" destOrd="0" parTransId="{70E65516-A343-4384-8284-E40E5436D9D1}" sibTransId="{55A2EF70-EC13-4700-984D-C1FE0B4DE8B0}"/>
    <dgm:cxn modelId="{F4B435CC-62A6-43B2-91CE-F3CFAC6F8CA6}" srcId="{79A3E861-8D22-4B0C-AF8A-4D524F4BB02D}" destId="{3F652D68-93EF-40B3-951B-F420A74C6AD0}" srcOrd="2" destOrd="0" parTransId="{95CFED34-688A-4F83-8823-2B13E628C3ED}" sibTransId="{9D6F2A02-3F47-4C03-8C5B-2B7B37C384D6}"/>
    <dgm:cxn modelId="{F4817B41-16EE-4439-91C1-C27639D91F6F}" srcId="{79A3E861-8D22-4B0C-AF8A-4D524F4BB02D}" destId="{AA5B3338-E92C-4416-99FC-70E628FED8FC}" srcOrd="0" destOrd="0" parTransId="{9EB09AA2-D9F2-4F4C-8466-6DCCAF0F7808}" sibTransId="{F2E67619-4696-4C39-B989-60BB73E0340C}"/>
    <dgm:cxn modelId="{D5FC714F-E1F0-4B27-9CA2-BC3AB336D45D}" type="presParOf" srcId="{45A66DBD-98ED-4AAC-A9E7-40965BA4C22A}" destId="{ACB46A7E-21B7-40A0-9882-F7D0434643CD}" srcOrd="0" destOrd="0" presId="urn:microsoft.com/office/officeart/2005/8/layout/vList2"/>
    <dgm:cxn modelId="{9B0CB13A-8CDF-44BC-89A1-B98B3ACA55ED}" type="presParOf" srcId="{45A66DBD-98ED-4AAC-A9E7-40965BA4C22A}" destId="{CA64263D-B5AC-4CD2-B3C6-72A7D86D46FC}" srcOrd="1" destOrd="0" presId="urn:microsoft.com/office/officeart/2005/8/layout/vList2"/>
    <dgm:cxn modelId="{6C46F79F-B4E5-4916-9924-BF3387481979}" type="presParOf" srcId="{45A66DBD-98ED-4AAC-A9E7-40965BA4C22A}" destId="{7E9A0F51-B719-4F92-9F04-125272D56D49}" srcOrd="2" destOrd="0" presId="urn:microsoft.com/office/officeart/2005/8/layout/vList2"/>
    <dgm:cxn modelId="{4CFE1438-1998-44C1-91C0-979830120D5F}" type="presParOf" srcId="{45A66DBD-98ED-4AAC-A9E7-40965BA4C22A}" destId="{810E10C4-F5F1-446B-9D6E-4471CDA06B42}" srcOrd="3" destOrd="0" presId="urn:microsoft.com/office/officeart/2005/8/layout/vList2"/>
    <dgm:cxn modelId="{6257E42F-A8ED-4C08-B76F-ED9D30C77929}" type="presParOf" srcId="{45A66DBD-98ED-4AAC-A9E7-40965BA4C22A}" destId="{67AF50BB-CC9F-4D82-8B70-898FA0071F5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C3DD94-89A8-4B95-969C-CB85A49E50E4}" type="doc">
      <dgm:prSet loTypeId="urn:microsoft.com/office/officeart/2005/8/layout/orgChart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17164A-66F2-4CE1-9006-2200BC440A55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Academic subjects’ content work-out</a:t>
          </a:r>
          <a:endParaRPr lang="ru-RU" sz="1400" dirty="0">
            <a:solidFill>
              <a:schemeClr val="tx1"/>
            </a:solidFill>
          </a:endParaRPr>
        </a:p>
      </dgm:t>
    </dgm:pt>
    <dgm:pt modelId="{AA450B62-F0AB-420D-A774-FE4ECD8E9293}" type="parTrans" cxnId="{1A30A150-10EF-46E5-B93A-2D919C4E061C}">
      <dgm:prSet>
        <dgm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C5EC59FA-C58E-44C9-B0C9-3221A269B750}" type="sibTrans" cxnId="{1A30A150-10EF-46E5-B93A-2D919C4E061C}">
      <dgm:prSet/>
      <dgm:spPr/>
      <dgm:t>
        <a:bodyPr/>
        <a:lstStyle/>
        <a:p>
          <a:endParaRPr lang="ru-RU"/>
        </a:p>
      </dgm:t>
    </dgm:pt>
    <dgm:pt modelId="{A136BD5A-6FC7-4DFA-9B06-B32BE0A193F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Brief characteristics of education on different stages of training</a:t>
          </a:r>
          <a:endParaRPr lang="ru-RU" sz="1400" dirty="0">
            <a:solidFill>
              <a:schemeClr val="tx1"/>
            </a:solidFill>
          </a:endParaRPr>
        </a:p>
      </dgm:t>
    </dgm:pt>
    <dgm:pt modelId="{EE736365-6963-4CB0-8FC1-771211700FD0}" type="parTrans" cxnId="{39C8B505-BA32-41CD-922A-F1AE3BB51B1C}">
      <dgm:prSet>
        <dgm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E0415936-5566-49AC-B664-EDEDD2ABD466}" type="sibTrans" cxnId="{39C8B505-BA32-41CD-922A-F1AE3BB51B1C}">
      <dgm:prSet/>
      <dgm:spPr/>
      <dgm:t>
        <a:bodyPr/>
        <a:lstStyle/>
        <a:p>
          <a:endParaRPr lang="ru-RU"/>
        </a:p>
      </dgm:t>
    </dgm:pt>
    <dgm:pt modelId="{8061A70D-6D08-4AC7-B05E-5BEB528ECE06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Educational content of separate academic subjects</a:t>
          </a:r>
          <a:endParaRPr lang="ru-RU" sz="1400" dirty="0">
            <a:solidFill>
              <a:schemeClr val="tx1"/>
            </a:solidFill>
          </a:endParaRPr>
        </a:p>
      </dgm:t>
    </dgm:pt>
    <dgm:pt modelId="{CF3C84AA-D3A8-4EEB-AC10-1D1835505D75}" type="parTrans" cxnId="{35E188A6-CFAE-4E04-ABB7-141EBEBE03ED}">
      <dgm:prSet>
        <dgm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7F6BDEE7-8079-41F8-B9E9-5255A883CFEE}" type="sibTrans" cxnId="{35E188A6-CFAE-4E04-ABB7-141EBEBE03ED}">
      <dgm:prSet/>
      <dgm:spPr/>
      <dgm:t>
        <a:bodyPr/>
        <a:lstStyle/>
        <a:p>
          <a:endParaRPr lang="ru-RU"/>
        </a:p>
      </dgm:t>
    </dgm:pt>
    <dgm:pt modelId="{A819CFC9-E853-426F-B58B-8A02DE8C776A}">
      <dgm:prSet phldrT="[Текст]" custT="1"/>
      <dgm:spPr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en-US" sz="1800" dirty="0" smtClean="0"/>
            <a:t>Educational Content</a:t>
          </a:r>
          <a:r>
            <a:rPr lang="ru-RU" sz="1800" dirty="0" smtClean="0"/>
            <a:t> </a:t>
          </a:r>
          <a:endParaRPr lang="ru-RU" sz="1800" dirty="0"/>
        </a:p>
      </dgm:t>
    </dgm:pt>
    <dgm:pt modelId="{8AE81CF2-0B04-4852-9FBA-3276024E3AFD}" type="sibTrans" cxnId="{71D456CA-735E-4493-9A43-CAAC2D675587}">
      <dgm:prSet/>
      <dgm:spPr/>
      <dgm:t>
        <a:bodyPr/>
        <a:lstStyle/>
        <a:p>
          <a:endParaRPr lang="ru-RU"/>
        </a:p>
      </dgm:t>
    </dgm:pt>
    <dgm:pt modelId="{6630FBA0-150F-40CD-BA6F-23B123558C90}" type="parTrans" cxnId="{71D456CA-735E-4493-9A43-CAAC2D675587}">
      <dgm:prSet/>
      <dgm:spPr/>
      <dgm:t>
        <a:bodyPr/>
        <a:lstStyle/>
        <a:p>
          <a:endParaRPr lang="ru-RU"/>
        </a:p>
      </dgm:t>
    </dgm:pt>
    <dgm:pt modelId="{425AA875-A679-48DB-944D-E9A699F25C18}" type="pres">
      <dgm:prSet presAssocID="{F2C3DD94-89A8-4B95-969C-CB85A49E50E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228777-EF72-448C-B9C2-E71A167E6A23}" type="pres">
      <dgm:prSet presAssocID="{A819CFC9-E853-426F-B58B-8A02DE8C776A}" presName="hierRoot1" presStyleCnt="0">
        <dgm:presLayoutVars>
          <dgm:hierBranch val="init"/>
        </dgm:presLayoutVars>
      </dgm:prSet>
      <dgm:spPr/>
    </dgm:pt>
    <dgm:pt modelId="{2C1A8807-D5E0-4146-8425-E64D254A38F2}" type="pres">
      <dgm:prSet presAssocID="{A819CFC9-E853-426F-B58B-8A02DE8C776A}" presName="rootComposite1" presStyleCnt="0"/>
      <dgm:spPr/>
    </dgm:pt>
    <dgm:pt modelId="{25F5BD9D-BF75-4D8E-8DD4-0DFD99DA0E17}" type="pres">
      <dgm:prSet presAssocID="{A819CFC9-E853-426F-B58B-8A02DE8C776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030B88-C642-41E9-98F8-D2A190DA7EA3}" type="pres">
      <dgm:prSet presAssocID="{A819CFC9-E853-426F-B58B-8A02DE8C776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C0EE4FF-12EC-4FA5-B7A5-468ABBCBC725}" type="pres">
      <dgm:prSet presAssocID="{A819CFC9-E853-426F-B58B-8A02DE8C776A}" presName="hierChild2" presStyleCnt="0"/>
      <dgm:spPr/>
    </dgm:pt>
    <dgm:pt modelId="{CFE03234-5C47-4376-BB15-8AEF4B9F8C7E}" type="pres">
      <dgm:prSet presAssocID="{AA450B62-F0AB-420D-A774-FE4ECD8E9293}" presName="Name37" presStyleLbl="parChTrans1D2" presStyleIdx="0" presStyleCnt="3"/>
      <dgm:spPr/>
      <dgm:t>
        <a:bodyPr/>
        <a:lstStyle/>
        <a:p>
          <a:endParaRPr lang="ru-RU"/>
        </a:p>
      </dgm:t>
    </dgm:pt>
    <dgm:pt modelId="{B6242192-CDED-486D-96F5-78E88874EFB5}" type="pres">
      <dgm:prSet presAssocID="{0D17164A-66F2-4CE1-9006-2200BC440A55}" presName="hierRoot2" presStyleCnt="0">
        <dgm:presLayoutVars>
          <dgm:hierBranch val="init"/>
        </dgm:presLayoutVars>
      </dgm:prSet>
      <dgm:spPr/>
    </dgm:pt>
    <dgm:pt modelId="{649686A8-CF49-447B-A520-AD140F22025B}" type="pres">
      <dgm:prSet presAssocID="{0D17164A-66F2-4CE1-9006-2200BC440A55}" presName="rootComposite" presStyleCnt="0"/>
      <dgm:spPr/>
    </dgm:pt>
    <dgm:pt modelId="{5489383F-2EB7-4F04-9056-83C6056ECF46}" type="pres">
      <dgm:prSet presAssocID="{0D17164A-66F2-4CE1-9006-2200BC440A55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E32ED9-4F9A-476C-BF60-F5FBDB04477D}" type="pres">
      <dgm:prSet presAssocID="{0D17164A-66F2-4CE1-9006-2200BC440A55}" presName="rootConnector" presStyleLbl="node2" presStyleIdx="0" presStyleCnt="3"/>
      <dgm:spPr/>
      <dgm:t>
        <a:bodyPr/>
        <a:lstStyle/>
        <a:p>
          <a:endParaRPr lang="ru-RU"/>
        </a:p>
      </dgm:t>
    </dgm:pt>
    <dgm:pt modelId="{7140D5E2-5450-4DBE-814F-F04BB73B544A}" type="pres">
      <dgm:prSet presAssocID="{0D17164A-66F2-4CE1-9006-2200BC440A55}" presName="hierChild4" presStyleCnt="0"/>
      <dgm:spPr/>
    </dgm:pt>
    <dgm:pt modelId="{89B188B8-B9E5-4096-87A0-A06E038FAB11}" type="pres">
      <dgm:prSet presAssocID="{0D17164A-66F2-4CE1-9006-2200BC440A55}" presName="hierChild5" presStyleCnt="0"/>
      <dgm:spPr/>
    </dgm:pt>
    <dgm:pt modelId="{DDC43910-8938-4C77-8587-45CC2FB67D93}" type="pres">
      <dgm:prSet presAssocID="{EE736365-6963-4CB0-8FC1-771211700FD0}" presName="Name37" presStyleLbl="parChTrans1D2" presStyleIdx="1" presStyleCnt="3"/>
      <dgm:spPr/>
      <dgm:t>
        <a:bodyPr/>
        <a:lstStyle/>
        <a:p>
          <a:endParaRPr lang="ru-RU"/>
        </a:p>
      </dgm:t>
    </dgm:pt>
    <dgm:pt modelId="{600CDC60-7BD5-4EA0-BE7E-1543C7ACC95F}" type="pres">
      <dgm:prSet presAssocID="{A136BD5A-6FC7-4DFA-9B06-B32BE0A193F9}" presName="hierRoot2" presStyleCnt="0">
        <dgm:presLayoutVars>
          <dgm:hierBranch val="init"/>
        </dgm:presLayoutVars>
      </dgm:prSet>
      <dgm:spPr/>
    </dgm:pt>
    <dgm:pt modelId="{516CC577-9DFE-4298-8DE4-C4B597148077}" type="pres">
      <dgm:prSet presAssocID="{A136BD5A-6FC7-4DFA-9B06-B32BE0A193F9}" presName="rootComposite" presStyleCnt="0"/>
      <dgm:spPr/>
    </dgm:pt>
    <dgm:pt modelId="{AF8270EA-CA0F-4C85-B98B-5B6E5164C9A4}" type="pres">
      <dgm:prSet presAssocID="{A136BD5A-6FC7-4DFA-9B06-B32BE0A193F9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5A1AED-2BF1-4485-BAF4-EBD1A702F0B3}" type="pres">
      <dgm:prSet presAssocID="{A136BD5A-6FC7-4DFA-9B06-B32BE0A193F9}" presName="rootConnector" presStyleLbl="node2" presStyleIdx="1" presStyleCnt="3"/>
      <dgm:spPr/>
      <dgm:t>
        <a:bodyPr/>
        <a:lstStyle/>
        <a:p>
          <a:endParaRPr lang="ru-RU"/>
        </a:p>
      </dgm:t>
    </dgm:pt>
    <dgm:pt modelId="{149D7553-6CA9-446F-804F-6D41638D2556}" type="pres">
      <dgm:prSet presAssocID="{A136BD5A-6FC7-4DFA-9B06-B32BE0A193F9}" presName="hierChild4" presStyleCnt="0"/>
      <dgm:spPr/>
    </dgm:pt>
    <dgm:pt modelId="{4287AD96-C4C8-4529-9B9D-D25A8C825C23}" type="pres">
      <dgm:prSet presAssocID="{A136BD5A-6FC7-4DFA-9B06-B32BE0A193F9}" presName="hierChild5" presStyleCnt="0"/>
      <dgm:spPr/>
    </dgm:pt>
    <dgm:pt modelId="{C2FE5B67-E0D7-49B8-92AB-021A8433FD02}" type="pres">
      <dgm:prSet presAssocID="{CF3C84AA-D3A8-4EEB-AC10-1D1835505D75}" presName="Name37" presStyleLbl="parChTrans1D2" presStyleIdx="2" presStyleCnt="3"/>
      <dgm:spPr/>
      <dgm:t>
        <a:bodyPr/>
        <a:lstStyle/>
        <a:p>
          <a:endParaRPr lang="ru-RU"/>
        </a:p>
      </dgm:t>
    </dgm:pt>
    <dgm:pt modelId="{C6552062-5689-4822-87F3-9D1B84D1E6BF}" type="pres">
      <dgm:prSet presAssocID="{8061A70D-6D08-4AC7-B05E-5BEB528ECE06}" presName="hierRoot2" presStyleCnt="0">
        <dgm:presLayoutVars>
          <dgm:hierBranch val="init"/>
        </dgm:presLayoutVars>
      </dgm:prSet>
      <dgm:spPr/>
    </dgm:pt>
    <dgm:pt modelId="{BEC85EE2-5B12-4BBF-9CE5-302C2FB5C87E}" type="pres">
      <dgm:prSet presAssocID="{8061A70D-6D08-4AC7-B05E-5BEB528ECE06}" presName="rootComposite" presStyleCnt="0"/>
      <dgm:spPr/>
    </dgm:pt>
    <dgm:pt modelId="{692B5E7C-69A0-4063-A6A3-A936C942B423}" type="pres">
      <dgm:prSet presAssocID="{8061A70D-6D08-4AC7-B05E-5BEB528ECE06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5A2F94-5CDB-4AA2-921D-972B0C49B08B}" type="pres">
      <dgm:prSet presAssocID="{8061A70D-6D08-4AC7-B05E-5BEB528ECE06}" presName="rootConnector" presStyleLbl="node2" presStyleIdx="2" presStyleCnt="3"/>
      <dgm:spPr/>
      <dgm:t>
        <a:bodyPr/>
        <a:lstStyle/>
        <a:p>
          <a:endParaRPr lang="ru-RU"/>
        </a:p>
      </dgm:t>
    </dgm:pt>
    <dgm:pt modelId="{EAFAB177-0BE8-4802-AEAD-A6112ACC5F90}" type="pres">
      <dgm:prSet presAssocID="{8061A70D-6D08-4AC7-B05E-5BEB528ECE06}" presName="hierChild4" presStyleCnt="0"/>
      <dgm:spPr/>
    </dgm:pt>
    <dgm:pt modelId="{AE1C7069-4F0F-4A84-8B78-F19ABDC15C6C}" type="pres">
      <dgm:prSet presAssocID="{8061A70D-6D08-4AC7-B05E-5BEB528ECE06}" presName="hierChild5" presStyleCnt="0"/>
      <dgm:spPr/>
    </dgm:pt>
    <dgm:pt modelId="{9A7C6983-8005-40F4-A336-3B7971A9B2C2}" type="pres">
      <dgm:prSet presAssocID="{A819CFC9-E853-426F-B58B-8A02DE8C776A}" presName="hierChild3" presStyleCnt="0"/>
      <dgm:spPr/>
    </dgm:pt>
  </dgm:ptLst>
  <dgm:cxnLst>
    <dgm:cxn modelId="{E8FEBD23-AA38-4A8A-8D42-6473648871E5}" type="presOf" srcId="{8061A70D-6D08-4AC7-B05E-5BEB528ECE06}" destId="{445A2F94-5CDB-4AA2-921D-972B0C49B08B}" srcOrd="1" destOrd="0" presId="urn:microsoft.com/office/officeart/2005/8/layout/orgChart1"/>
    <dgm:cxn modelId="{71D456CA-735E-4493-9A43-CAAC2D675587}" srcId="{F2C3DD94-89A8-4B95-969C-CB85A49E50E4}" destId="{A819CFC9-E853-426F-B58B-8A02DE8C776A}" srcOrd="0" destOrd="0" parTransId="{6630FBA0-150F-40CD-BA6F-23B123558C90}" sibTransId="{8AE81CF2-0B04-4852-9FBA-3276024E3AFD}"/>
    <dgm:cxn modelId="{A4F983C8-3F97-4281-82D0-D923DEE03D56}" type="presOf" srcId="{A136BD5A-6FC7-4DFA-9B06-B32BE0A193F9}" destId="{AF8270EA-CA0F-4C85-B98B-5B6E5164C9A4}" srcOrd="0" destOrd="0" presId="urn:microsoft.com/office/officeart/2005/8/layout/orgChart1"/>
    <dgm:cxn modelId="{F0AA92D8-742C-4762-B838-CA280E0C251C}" type="presOf" srcId="{0D17164A-66F2-4CE1-9006-2200BC440A55}" destId="{C7E32ED9-4F9A-476C-BF60-F5FBDB04477D}" srcOrd="1" destOrd="0" presId="urn:microsoft.com/office/officeart/2005/8/layout/orgChart1"/>
    <dgm:cxn modelId="{36D32632-B547-43C8-B8F0-5A93C894ED44}" type="presOf" srcId="{A136BD5A-6FC7-4DFA-9B06-B32BE0A193F9}" destId="{0F5A1AED-2BF1-4485-BAF4-EBD1A702F0B3}" srcOrd="1" destOrd="0" presId="urn:microsoft.com/office/officeart/2005/8/layout/orgChart1"/>
    <dgm:cxn modelId="{008F9C8C-A4CF-4D8A-9A9A-8EE8DC6EEB01}" type="presOf" srcId="{CF3C84AA-D3A8-4EEB-AC10-1D1835505D75}" destId="{C2FE5B67-E0D7-49B8-92AB-021A8433FD02}" srcOrd="0" destOrd="0" presId="urn:microsoft.com/office/officeart/2005/8/layout/orgChart1"/>
    <dgm:cxn modelId="{39C8B505-BA32-41CD-922A-F1AE3BB51B1C}" srcId="{A819CFC9-E853-426F-B58B-8A02DE8C776A}" destId="{A136BD5A-6FC7-4DFA-9B06-B32BE0A193F9}" srcOrd="1" destOrd="0" parTransId="{EE736365-6963-4CB0-8FC1-771211700FD0}" sibTransId="{E0415936-5566-49AC-B664-EDEDD2ABD466}"/>
    <dgm:cxn modelId="{D55E3DA8-637B-4ACD-B003-DD626F4BE317}" type="presOf" srcId="{8061A70D-6D08-4AC7-B05E-5BEB528ECE06}" destId="{692B5E7C-69A0-4063-A6A3-A936C942B423}" srcOrd="0" destOrd="0" presId="urn:microsoft.com/office/officeart/2005/8/layout/orgChart1"/>
    <dgm:cxn modelId="{1A30A150-10EF-46E5-B93A-2D919C4E061C}" srcId="{A819CFC9-E853-426F-B58B-8A02DE8C776A}" destId="{0D17164A-66F2-4CE1-9006-2200BC440A55}" srcOrd="0" destOrd="0" parTransId="{AA450B62-F0AB-420D-A774-FE4ECD8E9293}" sibTransId="{C5EC59FA-C58E-44C9-B0C9-3221A269B750}"/>
    <dgm:cxn modelId="{3645C0B2-DF9A-4CD8-B0D1-13734D71BE3C}" type="presOf" srcId="{0D17164A-66F2-4CE1-9006-2200BC440A55}" destId="{5489383F-2EB7-4F04-9056-83C6056ECF46}" srcOrd="0" destOrd="0" presId="urn:microsoft.com/office/officeart/2005/8/layout/orgChart1"/>
    <dgm:cxn modelId="{97237E68-8724-42D4-A83B-ACB634918E5A}" type="presOf" srcId="{EE736365-6963-4CB0-8FC1-771211700FD0}" destId="{DDC43910-8938-4C77-8587-45CC2FB67D93}" srcOrd="0" destOrd="0" presId="urn:microsoft.com/office/officeart/2005/8/layout/orgChart1"/>
    <dgm:cxn modelId="{EA70C2EE-EE60-4F30-9721-23290602B8F9}" type="presOf" srcId="{A819CFC9-E853-426F-B58B-8A02DE8C776A}" destId="{93030B88-C642-41E9-98F8-D2A190DA7EA3}" srcOrd="1" destOrd="0" presId="urn:microsoft.com/office/officeart/2005/8/layout/orgChart1"/>
    <dgm:cxn modelId="{AD8541A0-0DC8-4F32-95BF-73A0A6786677}" type="presOf" srcId="{AA450B62-F0AB-420D-A774-FE4ECD8E9293}" destId="{CFE03234-5C47-4376-BB15-8AEF4B9F8C7E}" srcOrd="0" destOrd="0" presId="urn:microsoft.com/office/officeart/2005/8/layout/orgChart1"/>
    <dgm:cxn modelId="{35E188A6-CFAE-4E04-ABB7-141EBEBE03ED}" srcId="{A819CFC9-E853-426F-B58B-8A02DE8C776A}" destId="{8061A70D-6D08-4AC7-B05E-5BEB528ECE06}" srcOrd="2" destOrd="0" parTransId="{CF3C84AA-D3A8-4EEB-AC10-1D1835505D75}" sibTransId="{7F6BDEE7-8079-41F8-B9E9-5255A883CFEE}"/>
    <dgm:cxn modelId="{54A36295-4BDC-4297-9636-26CED006FD94}" type="presOf" srcId="{F2C3DD94-89A8-4B95-969C-CB85A49E50E4}" destId="{425AA875-A679-48DB-944D-E9A699F25C18}" srcOrd="0" destOrd="0" presId="urn:microsoft.com/office/officeart/2005/8/layout/orgChart1"/>
    <dgm:cxn modelId="{BB36B6C9-D99F-4AF5-A822-63631B001B75}" type="presOf" srcId="{A819CFC9-E853-426F-B58B-8A02DE8C776A}" destId="{25F5BD9D-BF75-4D8E-8DD4-0DFD99DA0E17}" srcOrd="0" destOrd="0" presId="urn:microsoft.com/office/officeart/2005/8/layout/orgChart1"/>
    <dgm:cxn modelId="{4511008A-647D-4B6D-B378-282EF6833130}" type="presParOf" srcId="{425AA875-A679-48DB-944D-E9A699F25C18}" destId="{AA228777-EF72-448C-B9C2-E71A167E6A23}" srcOrd="0" destOrd="0" presId="urn:microsoft.com/office/officeart/2005/8/layout/orgChart1"/>
    <dgm:cxn modelId="{51E90966-1F11-429F-98D5-FA2857520388}" type="presParOf" srcId="{AA228777-EF72-448C-B9C2-E71A167E6A23}" destId="{2C1A8807-D5E0-4146-8425-E64D254A38F2}" srcOrd="0" destOrd="0" presId="urn:microsoft.com/office/officeart/2005/8/layout/orgChart1"/>
    <dgm:cxn modelId="{17700AF9-4B94-4D2D-8821-069943E02F6A}" type="presParOf" srcId="{2C1A8807-D5E0-4146-8425-E64D254A38F2}" destId="{25F5BD9D-BF75-4D8E-8DD4-0DFD99DA0E17}" srcOrd="0" destOrd="0" presId="urn:microsoft.com/office/officeart/2005/8/layout/orgChart1"/>
    <dgm:cxn modelId="{DE868B76-E485-4B09-ABA1-DDC7AFCEB579}" type="presParOf" srcId="{2C1A8807-D5E0-4146-8425-E64D254A38F2}" destId="{93030B88-C642-41E9-98F8-D2A190DA7EA3}" srcOrd="1" destOrd="0" presId="urn:microsoft.com/office/officeart/2005/8/layout/orgChart1"/>
    <dgm:cxn modelId="{AA944DED-E2C9-4FB0-ACB6-41634A379DA6}" type="presParOf" srcId="{AA228777-EF72-448C-B9C2-E71A167E6A23}" destId="{9C0EE4FF-12EC-4FA5-B7A5-468ABBCBC725}" srcOrd="1" destOrd="0" presId="urn:microsoft.com/office/officeart/2005/8/layout/orgChart1"/>
    <dgm:cxn modelId="{45736EB0-FEC4-4CC2-95FD-CA1A1EB95EEB}" type="presParOf" srcId="{9C0EE4FF-12EC-4FA5-B7A5-468ABBCBC725}" destId="{CFE03234-5C47-4376-BB15-8AEF4B9F8C7E}" srcOrd="0" destOrd="0" presId="urn:microsoft.com/office/officeart/2005/8/layout/orgChart1"/>
    <dgm:cxn modelId="{4DFB8749-F956-4412-9C47-CFCAF9BFA8B9}" type="presParOf" srcId="{9C0EE4FF-12EC-4FA5-B7A5-468ABBCBC725}" destId="{B6242192-CDED-486D-96F5-78E88874EFB5}" srcOrd="1" destOrd="0" presId="urn:microsoft.com/office/officeart/2005/8/layout/orgChart1"/>
    <dgm:cxn modelId="{B647ED78-0A3F-4440-A15E-F861B9ED265B}" type="presParOf" srcId="{B6242192-CDED-486D-96F5-78E88874EFB5}" destId="{649686A8-CF49-447B-A520-AD140F22025B}" srcOrd="0" destOrd="0" presId="urn:microsoft.com/office/officeart/2005/8/layout/orgChart1"/>
    <dgm:cxn modelId="{5022F4DB-8446-4995-8561-3144D72A44E1}" type="presParOf" srcId="{649686A8-CF49-447B-A520-AD140F22025B}" destId="{5489383F-2EB7-4F04-9056-83C6056ECF46}" srcOrd="0" destOrd="0" presId="urn:microsoft.com/office/officeart/2005/8/layout/orgChart1"/>
    <dgm:cxn modelId="{2C43A6A4-2AE8-471C-853C-A5CCCC03F855}" type="presParOf" srcId="{649686A8-CF49-447B-A520-AD140F22025B}" destId="{C7E32ED9-4F9A-476C-BF60-F5FBDB04477D}" srcOrd="1" destOrd="0" presId="urn:microsoft.com/office/officeart/2005/8/layout/orgChart1"/>
    <dgm:cxn modelId="{5EEBE089-D7BD-4F1E-8231-0E7616D3F161}" type="presParOf" srcId="{B6242192-CDED-486D-96F5-78E88874EFB5}" destId="{7140D5E2-5450-4DBE-814F-F04BB73B544A}" srcOrd="1" destOrd="0" presId="urn:microsoft.com/office/officeart/2005/8/layout/orgChart1"/>
    <dgm:cxn modelId="{1754C599-22DA-4053-8080-0AC8B4A46ECC}" type="presParOf" srcId="{B6242192-CDED-486D-96F5-78E88874EFB5}" destId="{89B188B8-B9E5-4096-87A0-A06E038FAB11}" srcOrd="2" destOrd="0" presId="urn:microsoft.com/office/officeart/2005/8/layout/orgChart1"/>
    <dgm:cxn modelId="{D73459DB-E373-47C2-85DC-C69A2743963F}" type="presParOf" srcId="{9C0EE4FF-12EC-4FA5-B7A5-468ABBCBC725}" destId="{DDC43910-8938-4C77-8587-45CC2FB67D93}" srcOrd="2" destOrd="0" presId="urn:microsoft.com/office/officeart/2005/8/layout/orgChart1"/>
    <dgm:cxn modelId="{EDE1E425-E793-48BB-B806-C112E5BD5040}" type="presParOf" srcId="{9C0EE4FF-12EC-4FA5-B7A5-468ABBCBC725}" destId="{600CDC60-7BD5-4EA0-BE7E-1543C7ACC95F}" srcOrd="3" destOrd="0" presId="urn:microsoft.com/office/officeart/2005/8/layout/orgChart1"/>
    <dgm:cxn modelId="{26505CD8-987D-4122-AA69-545B25422E71}" type="presParOf" srcId="{600CDC60-7BD5-4EA0-BE7E-1543C7ACC95F}" destId="{516CC577-9DFE-4298-8DE4-C4B597148077}" srcOrd="0" destOrd="0" presId="urn:microsoft.com/office/officeart/2005/8/layout/orgChart1"/>
    <dgm:cxn modelId="{A7A91071-2DD4-4C85-8804-440716020174}" type="presParOf" srcId="{516CC577-9DFE-4298-8DE4-C4B597148077}" destId="{AF8270EA-CA0F-4C85-B98B-5B6E5164C9A4}" srcOrd="0" destOrd="0" presId="urn:microsoft.com/office/officeart/2005/8/layout/orgChart1"/>
    <dgm:cxn modelId="{14A76FD2-C282-47B1-8B32-5DB45593A28A}" type="presParOf" srcId="{516CC577-9DFE-4298-8DE4-C4B597148077}" destId="{0F5A1AED-2BF1-4485-BAF4-EBD1A702F0B3}" srcOrd="1" destOrd="0" presId="urn:microsoft.com/office/officeart/2005/8/layout/orgChart1"/>
    <dgm:cxn modelId="{3CABF75D-E4F1-4D8A-A04A-B38DF053558C}" type="presParOf" srcId="{600CDC60-7BD5-4EA0-BE7E-1543C7ACC95F}" destId="{149D7553-6CA9-446F-804F-6D41638D2556}" srcOrd="1" destOrd="0" presId="urn:microsoft.com/office/officeart/2005/8/layout/orgChart1"/>
    <dgm:cxn modelId="{21169355-098E-473B-8185-A585E5AB4024}" type="presParOf" srcId="{600CDC60-7BD5-4EA0-BE7E-1543C7ACC95F}" destId="{4287AD96-C4C8-4529-9B9D-D25A8C825C23}" srcOrd="2" destOrd="0" presId="urn:microsoft.com/office/officeart/2005/8/layout/orgChart1"/>
    <dgm:cxn modelId="{7B7DBFBD-C675-4880-8C7F-444BFA394853}" type="presParOf" srcId="{9C0EE4FF-12EC-4FA5-B7A5-468ABBCBC725}" destId="{C2FE5B67-E0D7-49B8-92AB-021A8433FD02}" srcOrd="4" destOrd="0" presId="urn:microsoft.com/office/officeart/2005/8/layout/orgChart1"/>
    <dgm:cxn modelId="{BB60E913-073E-46C9-BE3E-F73EB6E840F0}" type="presParOf" srcId="{9C0EE4FF-12EC-4FA5-B7A5-468ABBCBC725}" destId="{C6552062-5689-4822-87F3-9D1B84D1E6BF}" srcOrd="5" destOrd="0" presId="urn:microsoft.com/office/officeart/2005/8/layout/orgChart1"/>
    <dgm:cxn modelId="{3659ACE9-E5B3-4886-9AA1-994DC1F9333C}" type="presParOf" srcId="{C6552062-5689-4822-87F3-9D1B84D1E6BF}" destId="{BEC85EE2-5B12-4BBF-9CE5-302C2FB5C87E}" srcOrd="0" destOrd="0" presId="urn:microsoft.com/office/officeart/2005/8/layout/orgChart1"/>
    <dgm:cxn modelId="{8173B84D-485C-48FF-8FF1-32076045CF73}" type="presParOf" srcId="{BEC85EE2-5B12-4BBF-9CE5-302C2FB5C87E}" destId="{692B5E7C-69A0-4063-A6A3-A936C942B423}" srcOrd="0" destOrd="0" presId="urn:microsoft.com/office/officeart/2005/8/layout/orgChart1"/>
    <dgm:cxn modelId="{41C5B2BA-E3AB-4A6D-8D4D-D9F82E0CB49D}" type="presParOf" srcId="{BEC85EE2-5B12-4BBF-9CE5-302C2FB5C87E}" destId="{445A2F94-5CDB-4AA2-921D-972B0C49B08B}" srcOrd="1" destOrd="0" presId="urn:microsoft.com/office/officeart/2005/8/layout/orgChart1"/>
    <dgm:cxn modelId="{984EF971-D1CF-4DE2-A101-243C55E99B5F}" type="presParOf" srcId="{C6552062-5689-4822-87F3-9D1B84D1E6BF}" destId="{EAFAB177-0BE8-4802-AEAD-A6112ACC5F90}" srcOrd="1" destOrd="0" presId="urn:microsoft.com/office/officeart/2005/8/layout/orgChart1"/>
    <dgm:cxn modelId="{8AE22982-6E48-4970-948B-5699201DFA87}" type="presParOf" srcId="{C6552062-5689-4822-87F3-9D1B84D1E6BF}" destId="{AE1C7069-4F0F-4A84-8B78-F19ABDC15C6C}" srcOrd="2" destOrd="0" presId="urn:microsoft.com/office/officeart/2005/8/layout/orgChart1"/>
    <dgm:cxn modelId="{5DE3D955-982B-45F5-A0CC-4BC72C581C25}" type="presParOf" srcId="{AA228777-EF72-448C-B9C2-E71A167E6A23}" destId="{9A7C6983-8005-40F4-A336-3B7971A9B2C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21F089-0F2A-420C-A67B-B456ACEFBEB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2DFA3F-681F-4DA4-B608-8C4B4C1C9BA2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sz="2000" dirty="0" smtClean="0"/>
            <a:t>1</a:t>
          </a:r>
          <a:endParaRPr lang="ru-RU" sz="2000" dirty="0"/>
        </a:p>
      </dgm:t>
    </dgm:pt>
    <dgm:pt modelId="{7B864A30-73BC-4E3F-9F25-E04EA33B6E56}" type="parTrans" cxnId="{C3F64A8D-76A3-4744-A024-ADA041A469FA}">
      <dgm:prSet/>
      <dgm:spPr/>
      <dgm:t>
        <a:bodyPr/>
        <a:lstStyle/>
        <a:p>
          <a:endParaRPr lang="ru-RU"/>
        </a:p>
      </dgm:t>
    </dgm:pt>
    <dgm:pt modelId="{06D5DA73-6932-4E09-BEBE-29775C4F5B6E}" type="sibTrans" cxnId="{C3F64A8D-76A3-4744-A024-ADA041A469FA}">
      <dgm:prSet/>
      <dgm:spPr/>
      <dgm:t>
        <a:bodyPr/>
        <a:lstStyle/>
        <a:p>
          <a:endParaRPr lang="ru-RU"/>
        </a:p>
      </dgm:t>
    </dgm:pt>
    <dgm:pt modelId="{69EAA9D9-0F07-47FA-9108-55E64C43ADEB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/>
            <a:t>Typology and historical epochs in the development of education</a:t>
          </a:r>
          <a:endParaRPr lang="ru-RU" sz="1400" dirty="0"/>
        </a:p>
      </dgm:t>
    </dgm:pt>
    <dgm:pt modelId="{63B872CF-AB55-4177-9B99-B49FD00BEF8E}" type="parTrans" cxnId="{910CA20E-29B2-46F6-8459-949BA2588600}">
      <dgm:prSet/>
      <dgm:spPr/>
      <dgm:t>
        <a:bodyPr/>
        <a:lstStyle/>
        <a:p>
          <a:endParaRPr lang="ru-RU"/>
        </a:p>
      </dgm:t>
    </dgm:pt>
    <dgm:pt modelId="{05FB3474-7C8F-46CC-96F6-A73F3EC38FD6}" type="sibTrans" cxnId="{910CA20E-29B2-46F6-8459-949BA2588600}">
      <dgm:prSet/>
      <dgm:spPr/>
      <dgm:t>
        <a:bodyPr/>
        <a:lstStyle/>
        <a:p>
          <a:endParaRPr lang="ru-RU"/>
        </a:p>
      </dgm:t>
    </dgm:pt>
    <dgm:pt modelId="{79D7E8C6-0E51-40D9-844E-175AA61B497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sz="2000" dirty="0" smtClean="0"/>
            <a:t>2</a:t>
          </a:r>
          <a:endParaRPr lang="ru-RU" sz="2000" dirty="0"/>
        </a:p>
      </dgm:t>
    </dgm:pt>
    <dgm:pt modelId="{648BC6AF-573B-473C-816C-F8AD5751C673}" type="parTrans" cxnId="{52B9E7C7-D089-474A-8587-F6AC605B9360}">
      <dgm:prSet/>
      <dgm:spPr/>
      <dgm:t>
        <a:bodyPr/>
        <a:lstStyle/>
        <a:p>
          <a:endParaRPr lang="ru-RU"/>
        </a:p>
      </dgm:t>
    </dgm:pt>
    <dgm:pt modelId="{46DBADCE-7AF3-4F39-BD95-43A5781DB03C}" type="sibTrans" cxnId="{52B9E7C7-D089-474A-8587-F6AC605B9360}">
      <dgm:prSet/>
      <dgm:spPr/>
      <dgm:t>
        <a:bodyPr/>
        <a:lstStyle/>
        <a:p>
          <a:endParaRPr lang="ru-RU"/>
        </a:p>
      </dgm:t>
    </dgm:pt>
    <dgm:pt modelId="{D7516F7A-3201-429A-8506-05E94F507417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/>
            <a:t>Peculiarities of educational content in the course of </a:t>
          </a:r>
          <a:r>
            <a:rPr lang="en-US" sz="1400" dirty="0" err="1" smtClean="0"/>
            <a:t>transormation</a:t>
          </a:r>
          <a:r>
            <a:rPr lang="en-US" sz="1400" dirty="0" smtClean="0"/>
            <a:t> to three-subjective model of relationship</a:t>
          </a:r>
          <a:endParaRPr lang="ru-RU" sz="1400" dirty="0"/>
        </a:p>
      </dgm:t>
    </dgm:pt>
    <dgm:pt modelId="{0D5EADD7-4A7E-404D-9252-2BE3278703B1}" type="parTrans" cxnId="{C0854FEA-3928-4910-A955-BE1906FB0DB4}">
      <dgm:prSet/>
      <dgm:spPr/>
      <dgm:t>
        <a:bodyPr/>
        <a:lstStyle/>
        <a:p>
          <a:endParaRPr lang="ru-RU"/>
        </a:p>
      </dgm:t>
    </dgm:pt>
    <dgm:pt modelId="{60D3979B-0C1D-4A24-B8A0-6792188EA6A1}" type="sibTrans" cxnId="{C0854FEA-3928-4910-A955-BE1906FB0DB4}">
      <dgm:prSet/>
      <dgm:spPr/>
      <dgm:t>
        <a:bodyPr/>
        <a:lstStyle/>
        <a:p>
          <a:endParaRPr lang="ru-RU"/>
        </a:p>
      </dgm:t>
    </dgm:pt>
    <dgm:pt modelId="{E94B7BA9-D01A-490F-925D-D3ACCF6B6501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sz="2000" dirty="0" smtClean="0"/>
            <a:t>3</a:t>
          </a:r>
          <a:endParaRPr lang="ru-RU" sz="2000" dirty="0"/>
        </a:p>
      </dgm:t>
    </dgm:pt>
    <dgm:pt modelId="{215DDCF7-1ADD-4EC2-9076-5C19B7BD5102}" type="parTrans" cxnId="{9A7009C6-1C20-461C-86C1-50CA79DA5643}">
      <dgm:prSet/>
      <dgm:spPr/>
      <dgm:t>
        <a:bodyPr/>
        <a:lstStyle/>
        <a:p>
          <a:endParaRPr lang="ru-RU"/>
        </a:p>
      </dgm:t>
    </dgm:pt>
    <dgm:pt modelId="{F8E3E79F-9B67-4EAF-B23B-94C7AE663DC2}" type="sibTrans" cxnId="{9A7009C6-1C20-461C-86C1-50CA79DA5643}">
      <dgm:prSet/>
      <dgm:spPr/>
      <dgm:t>
        <a:bodyPr/>
        <a:lstStyle/>
        <a:p>
          <a:endParaRPr lang="ru-RU"/>
        </a:p>
      </dgm:t>
    </dgm:pt>
    <dgm:pt modelId="{EB82E09D-65F5-46E1-940C-305EE639498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/>
            <a:t>Fundamentals of curriculum construction</a:t>
          </a:r>
          <a:endParaRPr lang="ru-RU" sz="1400" dirty="0"/>
        </a:p>
      </dgm:t>
    </dgm:pt>
    <dgm:pt modelId="{4FD246A2-29D1-46C8-828C-08D5E534AE3E}" type="parTrans" cxnId="{09F93EFB-1E3E-470A-B481-9DA87625409D}">
      <dgm:prSet/>
      <dgm:spPr/>
      <dgm:t>
        <a:bodyPr/>
        <a:lstStyle/>
        <a:p>
          <a:endParaRPr lang="ru-RU"/>
        </a:p>
      </dgm:t>
    </dgm:pt>
    <dgm:pt modelId="{3C87E726-0978-4266-8194-920CA089D347}" type="sibTrans" cxnId="{09F93EFB-1E3E-470A-B481-9DA87625409D}">
      <dgm:prSet/>
      <dgm:spPr/>
      <dgm:t>
        <a:bodyPr/>
        <a:lstStyle/>
        <a:p>
          <a:endParaRPr lang="ru-RU"/>
        </a:p>
      </dgm:t>
    </dgm:pt>
    <dgm:pt modelId="{50DF5053-BE1C-4C7A-AE5C-57D4A6364276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sz="2000" dirty="0" smtClean="0"/>
            <a:t>4</a:t>
          </a:r>
          <a:endParaRPr lang="ru-RU" sz="2000" dirty="0"/>
        </a:p>
      </dgm:t>
    </dgm:pt>
    <dgm:pt modelId="{84A26714-E310-4F45-A59E-CEA69F0D9569}" type="parTrans" cxnId="{7FBA70A2-947C-446A-9DB5-445A3B2E22DA}">
      <dgm:prSet/>
      <dgm:spPr/>
      <dgm:t>
        <a:bodyPr/>
        <a:lstStyle/>
        <a:p>
          <a:endParaRPr lang="ru-RU"/>
        </a:p>
      </dgm:t>
    </dgm:pt>
    <dgm:pt modelId="{C7C60554-5A93-42D6-8439-2AE697969EEF}" type="sibTrans" cxnId="{7FBA70A2-947C-446A-9DB5-445A3B2E22DA}">
      <dgm:prSet/>
      <dgm:spPr/>
      <dgm:t>
        <a:bodyPr/>
        <a:lstStyle/>
        <a:p>
          <a:endParaRPr lang="ru-RU"/>
        </a:p>
      </dgm:t>
    </dgm:pt>
    <dgm:pt modelId="{D6347C34-B886-4BB7-8050-E8433E9CCF91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/>
            <a:t>Interconnection between separate disciplines under the condition of information and communication educational environment</a:t>
          </a:r>
          <a:r>
            <a:rPr lang="ru-RU" sz="1400" dirty="0" smtClean="0"/>
            <a:t>.</a:t>
          </a:r>
          <a:endParaRPr lang="ru-RU" sz="1400" dirty="0"/>
        </a:p>
      </dgm:t>
    </dgm:pt>
    <dgm:pt modelId="{C22321A7-D8A3-4A42-A255-2F9A8B743EAE}" type="parTrans" cxnId="{2CE6FE85-B7BC-41E3-B0F6-1E8978D85B4C}">
      <dgm:prSet/>
      <dgm:spPr/>
      <dgm:t>
        <a:bodyPr/>
        <a:lstStyle/>
        <a:p>
          <a:endParaRPr lang="ru-RU"/>
        </a:p>
      </dgm:t>
    </dgm:pt>
    <dgm:pt modelId="{84095435-8E6E-4F78-888E-B228849DA3A8}" type="sibTrans" cxnId="{2CE6FE85-B7BC-41E3-B0F6-1E8978D85B4C}">
      <dgm:prSet/>
      <dgm:spPr/>
      <dgm:t>
        <a:bodyPr/>
        <a:lstStyle/>
        <a:p>
          <a:endParaRPr lang="ru-RU"/>
        </a:p>
      </dgm:t>
    </dgm:pt>
    <dgm:pt modelId="{1DCD98F7-DF90-479D-A883-C1C8538B7A9E}" type="pres">
      <dgm:prSet presAssocID="{DA21F089-0F2A-420C-A67B-B456ACEFBEB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625B58-8ED0-419E-9279-268736ED138E}" type="pres">
      <dgm:prSet presAssocID="{472DFA3F-681F-4DA4-B608-8C4B4C1C9BA2}" presName="composite" presStyleCnt="0"/>
      <dgm:spPr/>
    </dgm:pt>
    <dgm:pt modelId="{24D7AC1C-E1DE-45FE-9341-2515FA5E5E2C}" type="pres">
      <dgm:prSet presAssocID="{472DFA3F-681F-4DA4-B608-8C4B4C1C9BA2}" presName="parTx" presStyleLbl="alignNode1" presStyleIdx="0" presStyleCnt="4" custScaleY="780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43807-8F5B-4056-A843-D0331B81FBAA}" type="pres">
      <dgm:prSet presAssocID="{472DFA3F-681F-4DA4-B608-8C4B4C1C9BA2}" presName="desTx" presStyleLbl="alignAccFollowNode1" presStyleIdx="0" presStyleCnt="4" custLinFactY="17418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813CC-EDDD-44EF-A7C3-4BD21716CA10}" type="pres">
      <dgm:prSet presAssocID="{06D5DA73-6932-4E09-BEBE-29775C4F5B6E}" presName="space" presStyleCnt="0"/>
      <dgm:spPr/>
    </dgm:pt>
    <dgm:pt modelId="{03FF96F0-9BA3-40D3-82BF-6B877798F3A4}" type="pres">
      <dgm:prSet presAssocID="{79D7E8C6-0E51-40D9-844E-175AA61B4979}" presName="composite" presStyleCnt="0"/>
      <dgm:spPr/>
    </dgm:pt>
    <dgm:pt modelId="{1A3176D7-A3F6-4A1F-B2C1-8D41ABD9FB3B}" type="pres">
      <dgm:prSet presAssocID="{79D7E8C6-0E51-40D9-844E-175AA61B4979}" presName="parTx" presStyleLbl="alignNode1" presStyleIdx="1" presStyleCnt="4" custScaleY="780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83A83-8725-4980-9C48-C39390CFD0E6}" type="pres">
      <dgm:prSet presAssocID="{79D7E8C6-0E51-40D9-844E-175AA61B4979}" presName="desTx" presStyleLbl="alignAccFollowNode1" presStyleIdx="1" presStyleCnt="4" custLinFactY="17418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D8EC9-4637-45BA-9E0A-1475F865C700}" type="pres">
      <dgm:prSet presAssocID="{46DBADCE-7AF3-4F39-BD95-43A5781DB03C}" presName="space" presStyleCnt="0"/>
      <dgm:spPr/>
    </dgm:pt>
    <dgm:pt modelId="{279F87B3-78CD-4178-8BD2-521B0A4C765E}" type="pres">
      <dgm:prSet presAssocID="{E94B7BA9-D01A-490F-925D-D3ACCF6B6501}" presName="composite" presStyleCnt="0"/>
      <dgm:spPr/>
    </dgm:pt>
    <dgm:pt modelId="{5543B9FB-E360-47C2-BE5C-FC6DB267AF93}" type="pres">
      <dgm:prSet presAssocID="{E94B7BA9-D01A-490F-925D-D3ACCF6B6501}" presName="parTx" presStyleLbl="alignNode1" presStyleIdx="2" presStyleCnt="4" custScaleY="780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03BD8D-DEEF-4527-8962-8C3973D88F76}" type="pres">
      <dgm:prSet presAssocID="{E94B7BA9-D01A-490F-925D-D3ACCF6B6501}" presName="desTx" presStyleLbl="alignAccFollowNode1" presStyleIdx="2" presStyleCnt="4" custLinFactY="17418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52E75-0964-4E68-8DA2-AEC2FCE671F0}" type="pres">
      <dgm:prSet presAssocID="{F8E3E79F-9B67-4EAF-B23B-94C7AE663DC2}" presName="space" presStyleCnt="0"/>
      <dgm:spPr/>
    </dgm:pt>
    <dgm:pt modelId="{42C0FA8B-7519-465D-B35E-29F3AE866813}" type="pres">
      <dgm:prSet presAssocID="{50DF5053-BE1C-4C7A-AE5C-57D4A6364276}" presName="composite" presStyleCnt="0"/>
      <dgm:spPr/>
    </dgm:pt>
    <dgm:pt modelId="{2199E255-6392-4B6A-BCE0-EB6511E81EAF}" type="pres">
      <dgm:prSet presAssocID="{50DF5053-BE1C-4C7A-AE5C-57D4A6364276}" presName="parTx" presStyleLbl="alignNode1" presStyleIdx="3" presStyleCnt="4" custScaleY="780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20B04-8573-4E98-A85B-DB170D3F9280}" type="pres">
      <dgm:prSet presAssocID="{50DF5053-BE1C-4C7A-AE5C-57D4A6364276}" presName="desTx" presStyleLbl="alignAccFollowNode1" presStyleIdx="3" presStyleCnt="4" custLinFactY="17418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F93EFB-1E3E-470A-B481-9DA87625409D}" srcId="{E94B7BA9-D01A-490F-925D-D3ACCF6B6501}" destId="{EB82E09D-65F5-46E1-940C-305EE6394989}" srcOrd="0" destOrd="0" parTransId="{4FD246A2-29D1-46C8-828C-08D5E534AE3E}" sibTransId="{3C87E726-0978-4266-8194-920CA089D347}"/>
    <dgm:cxn modelId="{3A4E0C0C-9AE9-4E16-9566-7CF998827719}" type="presOf" srcId="{472DFA3F-681F-4DA4-B608-8C4B4C1C9BA2}" destId="{24D7AC1C-E1DE-45FE-9341-2515FA5E5E2C}" srcOrd="0" destOrd="0" presId="urn:microsoft.com/office/officeart/2005/8/layout/hList1"/>
    <dgm:cxn modelId="{D9B62DBA-471C-423B-8070-C242E43CEFDF}" type="presOf" srcId="{69EAA9D9-0F07-47FA-9108-55E64C43ADEB}" destId="{EB143807-8F5B-4056-A843-D0331B81FBAA}" srcOrd="0" destOrd="0" presId="urn:microsoft.com/office/officeart/2005/8/layout/hList1"/>
    <dgm:cxn modelId="{B056A41D-B659-4832-9DFF-2326AF002BE5}" type="presOf" srcId="{D7516F7A-3201-429A-8506-05E94F507417}" destId="{E2B83A83-8725-4980-9C48-C39390CFD0E6}" srcOrd="0" destOrd="0" presId="urn:microsoft.com/office/officeart/2005/8/layout/hList1"/>
    <dgm:cxn modelId="{9A7009C6-1C20-461C-86C1-50CA79DA5643}" srcId="{DA21F089-0F2A-420C-A67B-B456ACEFBEB0}" destId="{E94B7BA9-D01A-490F-925D-D3ACCF6B6501}" srcOrd="2" destOrd="0" parTransId="{215DDCF7-1ADD-4EC2-9076-5C19B7BD5102}" sibTransId="{F8E3E79F-9B67-4EAF-B23B-94C7AE663DC2}"/>
    <dgm:cxn modelId="{C0854FEA-3928-4910-A955-BE1906FB0DB4}" srcId="{79D7E8C6-0E51-40D9-844E-175AA61B4979}" destId="{D7516F7A-3201-429A-8506-05E94F507417}" srcOrd="0" destOrd="0" parTransId="{0D5EADD7-4A7E-404D-9252-2BE3278703B1}" sibTransId="{60D3979B-0C1D-4A24-B8A0-6792188EA6A1}"/>
    <dgm:cxn modelId="{2CE6FE85-B7BC-41E3-B0F6-1E8978D85B4C}" srcId="{50DF5053-BE1C-4C7A-AE5C-57D4A6364276}" destId="{D6347C34-B886-4BB7-8050-E8433E9CCF91}" srcOrd="0" destOrd="0" parTransId="{C22321A7-D8A3-4A42-A255-2F9A8B743EAE}" sibTransId="{84095435-8E6E-4F78-888E-B228849DA3A8}"/>
    <dgm:cxn modelId="{4D84EB02-C557-434E-9770-D7AE2867F255}" type="presOf" srcId="{D6347C34-B886-4BB7-8050-E8433E9CCF91}" destId="{A9420B04-8573-4E98-A85B-DB170D3F9280}" srcOrd="0" destOrd="0" presId="urn:microsoft.com/office/officeart/2005/8/layout/hList1"/>
    <dgm:cxn modelId="{52B9E7C7-D089-474A-8587-F6AC605B9360}" srcId="{DA21F089-0F2A-420C-A67B-B456ACEFBEB0}" destId="{79D7E8C6-0E51-40D9-844E-175AA61B4979}" srcOrd="1" destOrd="0" parTransId="{648BC6AF-573B-473C-816C-F8AD5751C673}" sibTransId="{46DBADCE-7AF3-4F39-BD95-43A5781DB03C}"/>
    <dgm:cxn modelId="{7FBA70A2-947C-446A-9DB5-445A3B2E22DA}" srcId="{DA21F089-0F2A-420C-A67B-B456ACEFBEB0}" destId="{50DF5053-BE1C-4C7A-AE5C-57D4A6364276}" srcOrd="3" destOrd="0" parTransId="{84A26714-E310-4F45-A59E-CEA69F0D9569}" sibTransId="{C7C60554-5A93-42D6-8439-2AE697969EEF}"/>
    <dgm:cxn modelId="{CBD141C0-7D94-4552-89B9-A0F9AA198F74}" type="presOf" srcId="{E94B7BA9-D01A-490F-925D-D3ACCF6B6501}" destId="{5543B9FB-E360-47C2-BE5C-FC6DB267AF93}" srcOrd="0" destOrd="0" presId="urn:microsoft.com/office/officeart/2005/8/layout/hList1"/>
    <dgm:cxn modelId="{C3F64A8D-76A3-4744-A024-ADA041A469FA}" srcId="{DA21F089-0F2A-420C-A67B-B456ACEFBEB0}" destId="{472DFA3F-681F-4DA4-B608-8C4B4C1C9BA2}" srcOrd="0" destOrd="0" parTransId="{7B864A30-73BC-4E3F-9F25-E04EA33B6E56}" sibTransId="{06D5DA73-6932-4E09-BEBE-29775C4F5B6E}"/>
    <dgm:cxn modelId="{290E17F3-6432-43CD-9E62-CE82E5B55A5C}" type="presOf" srcId="{EB82E09D-65F5-46E1-940C-305EE6394989}" destId="{2403BD8D-DEEF-4527-8962-8C3973D88F76}" srcOrd="0" destOrd="0" presId="urn:microsoft.com/office/officeart/2005/8/layout/hList1"/>
    <dgm:cxn modelId="{910CA20E-29B2-46F6-8459-949BA2588600}" srcId="{472DFA3F-681F-4DA4-B608-8C4B4C1C9BA2}" destId="{69EAA9D9-0F07-47FA-9108-55E64C43ADEB}" srcOrd="0" destOrd="0" parTransId="{63B872CF-AB55-4177-9B99-B49FD00BEF8E}" sibTransId="{05FB3474-7C8F-46CC-96F6-A73F3EC38FD6}"/>
    <dgm:cxn modelId="{5AD63197-1051-4889-94CF-379754C55316}" type="presOf" srcId="{79D7E8C6-0E51-40D9-844E-175AA61B4979}" destId="{1A3176D7-A3F6-4A1F-B2C1-8D41ABD9FB3B}" srcOrd="0" destOrd="0" presId="urn:microsoft.com/office/officeart/2005/8/layout/hList1"/>
    <dgm:cxn modelId="{F6E6E503-D821-48DB-AFC0-5157D3155F71}" type="presOf" srcId="{DA21F089-0F2A-420C-A67B-B456ACEFBEB0}" destId="{1DCD98F7-DF90-479D-A883-C1C8538B7A9E}" srcOrd="0" destOrd="0" presId="urn:microsoft.com/office/officeart/2005/8/layout/hList1"/>
    <dgm:cxn modelId="{A57DF2E9-67DD-4CDD-8573-2D6A9B27620D}" type="presOf" srcId="{50DF5053-BE1C-4C7A-AE5C-57D4A6364276}" destId="{2199E255-6392-4B6A-BCE0-EB6511E81EAF}" srcOrd="0" destOrd="0" presId="urn:microsoft.com/office/officeart/2005/8/layout/hList1"/>
    <dgm:cxn modelId="{3A809D0D-74F8-4CBD-AC00-166E3EE67E0D}" type="presParOf" srcId="{1DCD98F7-DF90-479D-A883-C1C8538B7A9E}" destId="{E9625B58-8ED0-419E-9279-268736ED138E}" srcOrd="0" destOrd="0" presId="urn:microsoft.com/office/officeart/2005/8/layout/hList1"/>
    <dgm:cxn modelId="{CC45B3BC-53CA-427E-B847-2F093684072E}" type="presParOf" srcId="{E9625B58-8ED0-419E-9279-268736ED138E}" destId="{24D7AC1C-E1DE-45FE-9341-2515FA5E5E2C}" srcOrd="0" destOrd="0" presId="urn:microsoft.com/office/officeart/2005/8/layout/hList1"/>
    <dgm:cxn modelId="{F6E9BC44-EFC0-415D-A975-2E89DDA8DC88}" type="presParOf" srcId="{E9625B58-8ED0-419E-9279-268736ED138E}" destId="{EB143807-8F5B-4056-A843-D0331B81FBAA}" srcOrd="1" destOrd="0" presId="urn:microsoft.com/office/officeart/2005/8/layout/hList1"/>
    <dgm:cxn modelId="{DBB52657-06E1-4C2B-9882-559E27F6A450}" type="presParOf" srcId="{1DCD98F7-DF90-479D-A883-C1C8538B7A9E}" destId="{AA8813CC-EDDD-44EF-A7C3-4BD21716CA10}" srcOrd="1" destOrd="0" presId="urn:microsoft.com/office/officeart/2005/8/layout/hList1"/>
    <dgm:cxn modelId="{B1278A56-946E-433F-9D8E-414D7122E772}" type="presParOf" srcId="{1DCD98F7-DF90-479D-A883-C1C8538B7A9E}" destId="{03FF96F0-9BA3-40D3-82BF-6B877798F3A4}" srcOrd="2" destOrd="0" presId="urn:microsoft.com/office/officeart/2005/8/layout/hList1"/>
    <dgm:cxn modelId="{F629AD3E-817D-4D9E-836D-C52F30938F0B}" type="presParOf" srcId="{03FF96F0-9BA3-40D3-82BF-6B877798F3A4}" destId="{1A3176D7-A3F6-4A1F-B2C1-8D41ABD9FB3B}" srcOrd="0" destOrd="0" presId="urn:microsoft.com/office/officeart/2005/8/layout/hList1"/>
    <dgm:cxn modelId="{377E8D75-4667-46C2-9018-5F864AA394B1}" type="presParOf" srcId="{03FF96F0-9BA3-40D3-82BF-6B877798F3A4}" destId="{E2B83A83-8725-4980-9C48-C39390CFD0E6}" srcOrd="1" destOrd="0" presId="urn:microsoft.com/office/officeart/2005/8/layout/hList1"/>
    <dgm:cxn modelId="{862B7FDE-331E-447C-8DEE-C7C69F9A41DE}" type="presParOf" srcId="{1DCD98F7-DF90-479D-A883-C1C8538B7A9E}" destId="{EFCD8EC9-4637-45BA-9E0A-1475F865C700}" srcOrd="3" destOrd="0" presId="urn:microsoft.com/office/officeart/2005/8/layout/hList1"/>
    <dgm:cxn modelId="{EFB8ECF7-9005-440B-9B04-1A3BF2BB4087}" type="presParOf" srcId="{1DCD98F7-DF90-479D-A883-C1C8538B7A9E}" destId="{279F87B3-78CD-4178-8BD2-521B0A4C765E}" srcOrd="4" destOrd="0" presId="urn:microsoft.com/office/officeart/2005/8/layout/hList1"/>
    <dgm:cxn modelId="{BAF96858-D617-4604-9DE1-C2BD0124DDC4}" type="presParOf" srcId="{279F87B3-78CD-4178-8BD2-521B0A4C765E}" destId="{5543B9FB-E360-47C2-BE5C-FC6DB267AF93}" srcOrd="0" destOrd="0" presId="urn:microsoft.com/office/officeart/2005/8/layout/hList1"/>
    <dgm:cxn modelId="{1B7D8F2E-2665-4334-B00C-D7DFEC1AADF2}" type="presParOf" srcId="{279F87B3-78CD-4178-8BD2-521B0A4C765E}" destId="{2403BD8D-DEEF-4527-8962-8C3973D88F76}" srcOrd="1" destOrd="0" presId="urn:microsoft.com/office/officeart/2005/8/layout/hList1"/>
    <dgm:cxn modelId="{C9F6663E-99BA-4B8D-B6FE-9FBE6345FA86}" type="presParOf" srcId="{1DCD98F7-DF90-479D-A883-C1C8538B7A9E}" destId="{9AE52E75-0964-4E68-8DA2-AEC2FCE671F0}" srcOrd="5" destOrd="0" presId="urn:microsoft.com/office/officeart/2005/8/layout/hList1"/>
    <dgm:cxn modelId="{9A3D5927-F7BF-48FC-8817-28677D8C00DC}" type="presParOf" srcId="{1DCD98F7-DF90-479D-A883-C1C8538B7A9E}" destId="{42C0FA8B-7519-465D-B35E-29F3AE866813}" srcOrd="6" destOrd="0" presId="urn:microsoft.com/office/officeart/2005/8/layout/hList1"/>
    <dgm:cxn modelId="{F5E3B936-1802-4BB9-9B08-DC1CBBC1EB6B}" type="presParOf" srcId="{42C0FA8B-7519-465D-B35E-29F3AE866813}" destId="{2199E255-6392-4B6A-BCE0-EB6511E81EAF}" srcOrd="0" destOrd="0" presId="urn:microsoft.com/office/officeart/2005/8/layout/hList1"/>
    <dgm:cxn modelId="{C826A811-EDFA-4749-AD7C-0362898C20A4}" type="presParOf" srcId="{42C0FA8B-7519-465D-B35E-29F3AE866813}" destId="{A9420B04-8573-4E98-A85B-DB170D3F928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32BF61-A416-4E40-A82A-B77B21CF4DB2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995136-3AC5-42C7-A1CC-0ABA63D5E635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Education</a:t>
          </a:r>
          <a:r>
            <a:rPr lang="ru-RU" dirty="0" smtClean="0"/>
            <a:t> </a:t>
          </a:r>
          <a:r>
            <a:rPr lang="ru-RU" dirty="0" err="1" smtClean="0"/>
            <a:t>as</a:t>
          </a:r>
          <a:r>
            <a:rPr lang="ru-RU" dirty="0" smtClean="0"/>
            <a:t> </a:t>
          </a:r>
          <a:r>
            <a:rPr lang="ru-RU" dirty="0" err="1" smtClean="0"/>
            <a:t>a</a:t>
          </a:r>
          <a:r>
            <a:rPr lang="ru-RU" dirty="0" smtClean="0"/>
            <a:t> </a:t>
          </a:r>
          <a:r>
            <a:rPr lang="ru-RU" dirty="0" err="1" smtClean="0"/>
            <a:t>concept</a:t>
          </a:r>
          <a:r>
            <a:rPr lang="ru-RU" dirty="0" smtClean="0"/>
            <a:t>. </a:t>
          </a:r>
          <a:endParaRPr lang="ru-RU" dirty="0"/>
        </a:p>
      </dgm:t>
    </dgm:pt>
    <dgm:pt modelId="{11BA2931-0C96-4946-9B64-18AC9449F44D}" type="parTrans" cxnId="{A98B5F36-5937-4261-AD8B-86C0146A63FB}">
      <dgm:prSet/>
      <dgm:spPr/>
      <dgm:t>
        <a:bodyPr/>
        <a:lstStyle/>
        <a:p>
          <a:endParaRPr lang="ru-RU"/>
        </a:p>
      </dgm:t>
    </dgm:pt>
    <dgm:pt modelId="{AC20CDA3-B9A7-495B-8AC2-8663714F0852}" type="sibTrans" cxnId="{A98B5F36-5937-4261-AD8B-86C0146A63FB}">
      <dgm:prSet/>
      <dgm:spPr/>
      <dgm:t>
        <a:bodyPr/>
        <a:lstStyle/>
        <a:p>
          <a:endParaRPr lang="ru-RU"/>
        </a:p>
      </dgm:t>
    </dgm:pt>
    <dgm:pt modelId="{43511267-BD48-4EB4-A941-47105661D6E3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58071C6E-E993-4541-8EDA-5D025F529E98}" type="parTrans" cxnId="{1FEF7F58-1F74-4B70-A273-3BC1430C6C30}">
      <dgm:prSet/>
      <dgm:spPr/>
      <dgm:t>
        <a:bodyPr/>
        <a:lstStyle/>
        <a:p>
          <a:endParaRPr lang="ru-RU"/>
        </a:p>
      </dgm:t>
    </dgm:pt>
    <dgm:pt modelId="{BAEA18E0-E953-468C-A5E4-67A0AA114A87}" type="sibTrans" cxnId="{1FEF7F58-1F74-4B70-A273-3BC1430C6C30}">
      <dgm:prSet/>
      <dgm:spPr/>
      <dgm:t>
        <a:bodyPr/>
        <a:lstStyle/>
        <a:p>
          <a:endParaRPr lang="ru-RU"/>
        </a:p>
      </dgm:t>
    </dgm:pt>
    <dgm:pt modelId="{C829B13F-85C1-4227-9916-9B462EA211B3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Competent</a:t>
          </a:r>
          <a:r>
            <a:rPr lang="ru-RU" dirty="0" smtClean="0"/>
            <a:t> </a:t>
          </a:r>
          <a:r>
            <a:rPr lang="ru-RU" dirty="0" err="1" smtClean="0"/>
            <a:t>character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education</a:t>
          </a:r>
          <a:r>
            <a:rPr lang="ru-RU" dirty="0" smtClean="0"/>
            <a:t>. </a:t>
          </a:r>
          <a:endParaRPr lang="ru-RU" dirty="0"/>
        </a:p>
      </dgm:t>
    </dgm:pt>
    <dgm:pt modelId="{A63FE45D-10EA-4A19-9C1E-3A50626B6556}" type="parTrans" cxnId="{964D057E-B2B7-4161-AF4E-1985C59F8E58}">
      <dgm:prSet/>
      <dgm:spPr/>
      <dgm:t>
        <a:bodyPr/>
        <a:lstStyle/>
        <a:p>
          <a:endParaRPr lang="ru-RU"/>
        </a:p>
      </dgm:t>
    </dgm:pt>
    <dgm:pt modelId="{2E3129E5-7353-403F-B03A-10581AEFEDA3}" type="sibTrans" cxnId="{964D057E-B2B7-4161-AF4E-1985C59F8E58}">
      <dgm:prSet/>
      <dgm:spPr/>
      <dgm:t>
        <a:bodyPr/>
        <a:lstStyle/>
        <a:p>
          <a:endParaRPr lang="ru-RU"/>
        </a:p>
      </dgm:t>
    </dgm:pt>
    <dgm:pt modelId="{EAC8082A-A06F-46AF-8014-A622D2ACB425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CD61F781-C8AC-4AFC-83E9-89AE19FD3E3B}" type="parTrans" cxnId="{97C4A2FA-6269-4F94-B343-AD267303BA24}">
      <dgm:prSet/>
      <dgm:spPr/>
      <dgm:t>
        <a:bodyPr/>
        <a:lstStyle/>
        <a:p>
          <a:endParaRPr lang="ru-RU"/>
        </a:p>
      </dgm:t>
    </dgm:pt>
    <dgm:pt modelId="{1C521A16-7C20-40F9-9D24-B91543E2E2A1}" type="sibTrans" cxnId="{97C4A2FA-6269-4F94-B343-AD267303BA24}">
      <dgm:prSet/>
      <dgm:spPr/>
      <dgm:t>
        <a:bodyPr/>
        <a:lstStyle/>
        <a:p>
          <a:endParaRPr lang="ru-RU"/>
        </a:p>
      </dgm:t>
    </dgm:pt>
    <dgm:pt modelId="{68230C00-DDF4-43CE-8F34-6B2CE86C1A31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Role</a:t>
          </a:r>
          <a:r>
            <a:rPr lang="ru-RU" dirty="0" smtClean="0"/>
            <a:t> </a:t>
          </a:r>
          <a:r>
            <a:rPr lang="ru-RU" dirty="0" err="1" smtClean="0"/>
            <a:t>functions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teacher</a:t>
          </a:r>
          <a:r>
            <a:rPr lang="ru-RU" dirty="0" smtClean="0"/>
            <a:t>, </a:t>
          </a:r>
          <a:r>
            <a:rPr lang="ru-RU" dirty="0" err="1" smtClean="0"/>
            <a:t>student</a:t>
          </a:r>
          <a:r>
            <a:rPr lang="ru-RU" dirty="0" smtClean="0"/>
            <a:t> </a:t>
          </a:r>
          <a:r>
            <a:rPr lang="ru-RU" dirty="0" err="1" smtClean="0"/>
            <a:t>and</a:t>
          </a:r>
          <a:r>
            <a:rPr lang="ru-RU" dirty="0" smtClean="0"/>
            <a:t> </a:t>
          </a:r>
          <a:r>
            <a:rPr lang="ru-RU" dirty="0" err="1" smtClean="0"/>
            <a:t>information</a:t>
          </a:r>
          <a:r>
            <a:rPr lang="ru-RU" dirty="0" smtClean="0"/>
            <a:t> </a:t>
          </a:r>
          <a:r>
            <a:rPr lang="ru-RU" dirty="0" err="1" smtClean="0"/>
            <a:t>and</a:t>
          </a:r>
          <a:r>
            <a:rPr lang="ru-RU" dirty="0" smtClean="0"/>
            <a:t> </a:t>
          </a:r>
          <a:r>
            <a:rPr lang="ru-RU" dirty="0" err="1" smtClean="0"/>
            <a:t>communication</a:t>
          </a:r>
          <a:r>
            <a:rPr lang="ru-RU" dirty="0" smtClean="0"/>
            <a:t> </a:t>
          </a:r>
          <a:r>
            <a:rPr lang="ru-RU" dirty="0" err="1" smtClean="0"/>
            <a:t>environment</a:t>
          </a:r>
          <a:r>
            <a:rPr lang="ru-RU" dirty="0" smtClean="0"/>
            <a:t> </a:t>
          </a:r>
          <a:r>
            <a:rPr lang="ru-RU" dirty="0" err="1" smtClean="0"/>
            <a:t>under</a:t>
          </a:r>
          <a:r>
            <a:rPr lang="ru-RU" dirty="0" smtClean="0"/>
            <a:t> </a:t>
          </a:r>
          <a:r>
            <a:rPr lang="ru-RU" dirty="0" err="1" smtClean="0"/>
            <a:t>conditions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three-subjactive</a:t>
          </a:r>
          <a:r>
            <a:rPr lang="ru-RU" dirty="0" smtClean="0"/>
            <a:t> </a:t>
          </a:r>
          <a:r>
            <a:rPr lang="ru-RU" dirty="0" err="1" smtClean="0"/>
            <a:t>relationship</a:t>
          </a:r>
          <a:r>
            <a:rPr lang="ru-RU" dirty="0" smtClean="0"/>
            <a:t>. </a:t>
          </a:r>
          <a:endParaRPr lang="ru-RU" dirty="0"/>
        </a:p>
      </dgm:t>
    </dgm:pt>
    <dgm:pt modelId="{7C7E60DF-083C-4120-BB65-3781A0F140C1}" type="parTrans" cxnId="{FA04EFAE-BB2E-46EF-83D4-911321B3857D}">
      <dgm:prSet/>
      <dgm:spPr/>
      <dgm:t>
        <a:bodyPr/>
        <a:lstStyle/>
        <a:p>
          <a:endParaRPr lang="ru-RU"/>
        </a:p>
      </dgm:t>
    </dgm:pt>
    <dgm:pt modelId="{2E47145A-98D5-4297-A676-4BDD069D0ACD}" type="sibTrans" cxnId="{FA04EFAE-BB2E-46EF-83D4-911321B3857D}">
      <dgm:prSet/>
      <dgm:spPr/>
      <dgm:t>
        <a:bodyPr/>
        <a:lstStyle/>
        <a:p>
          <a:endParaRPr lang="ru-RU"/>
        </a:p>
      </dgm:t>
    </dgm:pt>
    <dgm:pt modelId="{28230FB2-7E67-4751-AAE0-2A5AEADA1CB4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62E07E89-A6FD-4175-B66B-DDAABBAC76D1}" type="parTrans" cxnId="{BF97F2F1-2A92-47BC-974F-EBFA2783D1EE}">
      <dgm:prSet/>
      <dgm:spPr/>
      <dgm:t>
        <a:bodyPr/>
        <a:lstStyle/>
        <a:p>
          <a:endParaRPr lang="ru-RU"/>
        </a:p>
      </dgm:t>
    </dgm:pt>
    <dgm:pt modelId="{72876A57-854D-47E2-9667-0323E84F50C2}" type="sibTrans" cxnId="{BF97F2F1-2A92-47BC-974F-EBFA2783D1EE}">
      <dgm:prSet/>
      <dgm:spPr/>
      <dgm:t>
        <a:bodyPr/>
        <a:lstStyle/>
        <a:p>
          <a:endParaRPr lang="ru-RU"/>
        </a:p>
      </dgm:t>
    </dgm:pt>
    <dgm:pt modelId="{262DACDA-1B83-4A36-9C5A-A162D4EDEE26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The</a:t>
          </a:r>
          <a:r>
            <a:rPr lang="ru-RU" dirty="0" smtClean="0"/>
            <a:t> </a:t>
          </a:r>
          <a:r>
            <a:rPr lang="ru-RU" dirty="0" err="1" smtClean="0"/>
            <a:t>process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a</a:t>
          </a:r>
          <a:r>
            <a:rPr lang="ru-RU" dirty="0" smtClean="0"/>
            <a:t> </a:t>
          </a:r>
          <a:r>
            <a:rPr lang="ru-RU" dirty="0" err="1" smtClean="0"/>
            <a:t>future</a:t>
          </a:r>
          <a:r>
            <a:rPr lang="ru-RU" dirty="0" smtClean="0"/>
            <a:t> </a:t>
          </a:r>
          <a:r>
            <a:rPr lang="ru-RU" dirty="0" err="1" smtClean="0"/>
            <a:t>specialist</a:t>
          </a:r>
          <a:r>
            <a:rPr lang="ru-RU" dirty="0" smtClean="0"/>
            <a:t>’ </a:t>
          </a:r>
          <a:r>
            <a:rPr lang="ru-RU" dirty="0" err="1" smtClean="0"/>
            <a:t>competence</a:t>
          </a:r>
          <a:r>
            <a:rPr lang="ru-RU" dirty="0" smtClean="0"/>
            <a:t> </a:t>
          </a:r>
          <a:r>
            <a:rPr lang="ru-RU" dirty="0" err="1" smtClean="0"/>
            <a:t>forming</a:t>
          </a:r>
          <a:r>
            <a:rPr lang="ru-RU" dirty="0" smtClean="0"/>
            <a:t>.</a:t>
          </a:r>
          <a:endParaRPr lang="ru-RU" dirty="0"/>
        </a:p>
      </dgm:t>
    </dgm:pt>
    <dgm:pt modelId="{A99B4E72-2273-4956-98DD-3EA2F7D4AD81}" type="parTrans" cxnId="{9D89328E-D93E-4D44-ADB6-8A2878996635}">
      <dgm:prSet/>
      <dgm:spPr/>
      <dgm:t>
        <a:bodyPr/>
        <a:lstStyle/>
        <a:p>
          <a:endParaRPr lang="ru-RU"/>
        </a:p>
      </dgm:t>
    </dgm:pt>
    <dgm:pt modelId="{2D2D9974-DB3F-4307-81CD-9B5B23A6E9DF}" type="sibTrans" cxnId="{9D89328E-D93E-4D44-ADB6-8A2878996635}">
      <dgm:prSet/>
      <dgm:spPr/>
      <dgm:t>
        <a:bodyPr/>
        <a:lstStyle/>
        <a:p>
          <a:endParaRPr lang="ru-RU"/>
        </a:p>
      </dgm:t>
    </dgm:pt>
    <dgm:pt modelId="{934054E8-8BEB-4D35-B80A-A817E9973E13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5079A693-456F-4481-BC4E-F4E0DE1D1AAF}" type="parTrans" cxnId="{793FDD73-19F6-4325-B9BB-A57624393CA6}">
      <dgm:prSet/>
      <dgm:spPr/>
      <dgm:t>
        <a:bodyPr/>
        <a:lstStyle/>
        <a:p>
          <a:endParaRPr lang="ru-RU"/>
        </a:p>
      </dgm:t>
    </dgm:pt>
    <dgm:pt modelId="{F5AD9377-8D9F-42E0-B72F-6C986AD6CB66}" type="sibTrans" cxnId="{793FDD73-19F6-4325-B9BB-A57624393CA6}">
      <dgm:prSet/>
      <dgm:spPr/>
      <dgm:t>
        <a:bodyPr/>
        <a:lstStyle/>
        <a:p>
          <a:endParaRPr lang="ru-RU"/>
        </a:p>
      </dgm:t>
    </dgm:pt>
    <dgm:pt modelId="{5190AB26-199A-460A-A3FC-372172A4F7FA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The</a:t>
          </a:r>
          <a:r>
            <a:rPr lang="ru-RU" dirty="0" smtClean="0"/>
            <a:t> </a:t>
          </a:r>
          <a:r>
            <a:rPr lang="ru-RU" dirty="0" err="1" smtClean="0"/>
            <a:t>problem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students</a:t>
          </a:r>
          <a:r>
            <a:rPr lang="ru-RU" dirty="0" smtClean="0"/>
            <a:t>’ </a:t>
          </a:r>
          <a:r>
            <a:rPr lang="ru-RU" dirty="0" err="1" smtClean="0"/>
            <a:t>perseption</a:t>
          </a:r>
          <a:r>
            <a:rPr lang="ru-RU" dirty="0" smtClean="0"/>
            <a:t> </a:t>
          </a:r>
          <a:r>
            <a:rPr lang="ru-RU" dirty="0" err="1" smtClean="0"/>
            <a:t>of</a:t>
          </a:r>
          <a:r>
            <a:rPr lang="ru-RU" dirty="0" smtClean="0"/>
            <a:t> </a:t>
          </a:r>
          <a:r>
            <a:rPr lang="ru-RU" dirty="0" err="1" smtClean="0"/>
            <a:t>subjects</a:t>
          </a:r>
          <a:r>
            <a:rPr lang="ru-RU" dirty="0" smtClean="0"/>
            <a:t> </a:t>
          </a:r>
          <a:r>
            <a:rPr lang="ru-RU" dirty="0" err="1" smtClean="0"/>
            <a:t>and</a:t>
          </a:r>
          <a:r>
            <a:rPr lang="ru-RU" dirty="0" smtClean="0"/>
            <a:t> </a:t>
          </a:r>
          <a:r>
            <a:rPr lang="ru-RU" dirty="0" err="1" smtClean="0"/>
            <a:t>phenomena</a:t>
          </a:r>
          <a:r>
            <a:rPr lang="ru-RU" dirty="0" smtClean="0"/>
            <a:t> </a:t>
          </a:r>
          <a:r>
            <a:rPr lang="ru-RU" dirty="0" err="1" smtClean="0"/>
            <a:t>and</a:t>
          </a:r>
          <a:r>
            <a:rPr lang="ru-RU" dirty="0" smtClean="0"/>
            <a:t> </a:t>
          </a:r>
          <a:r>
            <a:rPr lang="ru-RU" dirty="0" err="1" smtClean="0"/>
            <a:t>edequate</a:t>
          </a:r>
          <a:r>
            <a:rPr lang="ru-RU" dirty="0" smtClean="0"/>
            <a:t> </a:t>
          </a:r>
          <a:r>
            <a:rPr lang="ru-RU" dirty="0" err="1" smtClean="0"/>
            <a:t>notion</a:t>
          </a:r>
          <a:r>
            <a:rPr lang="ru-RU" dirty="0" smtClean="0"/>
            <a:t> </a:t>
          </a:r>
          <a:r>
            <a:rPr lang="ru-RU" dirty="0" err="1" smtClean="0"/>
            <a:t>forming</a:t>
          </a:r>
          <a:r>
            <a:rPr lang="ru-RU" dirty="0" smtClean="0"/>
            <a:t>. </a:t>
          </a:r>
          <a:endParaRPr lang="ru-RU" dirty="0"/>
        </a:p>
      </dgm:t>
    </dgm:pt>
    <dgm:pt modelId="{76CB1B2D-7E95-44C6-8F11-02C793CF09B8}" type="parTrans" cxnId="{59A767E6-7362-40F2-B360-2BCDFA9F3FEA}">
      <dgm:prSet/>
      <dgm:spPr/>
      <dgm:t>
        <a:bodyPr/>
        <a:lstStyle/>
        <a:p>
          <a:endParaRPr lang="ru-RU"/>
        </a:p>
      </dgm:t>
    </dgm:pt>
    <dgm:pt modelId="{0D2EEBF6-F953-489D-BF97-2A0AC34919BC}" type="sibTrans" cxnId="{59A767E6-7362-40F2-B360-2BCDFA9F3FEA}">
      <dgm:prSet/>
      <dgm:spPr/>
      <dgm:t>
        <a:bodyPr/>
        <a:lstStyle/>
        <a:p>
          <a:endParaRPr lang="ru-RU"/>
        </a:p>
      </dgm:t>
    </dgm:pt>
    <dgm:pt modelId="{CBD497CF-EBF0-42AA-856F-9891E729A388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9294DC67-EF17-4287-96F0-76E700B8C10A}" type="sibTrans" cxnId="{58E31626-493F-439A-83DC-69E9648F61F5}">
      <dgm:prSet/>
      <dgm:spPr/>
      <dgm:t>
        <a:bodyPr/>
        <a:lstStyle/>
        <a:p>
          <a:endParaRPr lang="ru-RU"/>
        </a:p>
      </dgm:t>
    </dgm:pt>
    <dgm:pt modelId="{C4D2E206-6EE7-46A9-AD7E-EFFC49FF9D12}" type="parTrans" cxnId="{58E31626-493F-439A-83DC-69E9648F61F5}">
      <dgm:prSet/>
      <dgm:spPr/>
      <dgm:t>
        <a:bodyPr/>
        <a:lstStyle/>
        <a:p>
          <a:endParaRPr lang="ru-RU"/>
        </a:p>
      </dgm:t>
    </dgm:pt>
    <dgm:pt modelId="{A524DF0E-0104-4EB9-9FE4-C7EC22B0B5A4}" type="pres">
      <dgm:prSet presAssocID="{9032BF61-A416-4E40-A82A-B77B21CF4DB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9D3AB4-D20F-48A1-9543-D6A0BEC101A7}" type="pres">
      <dgm:prSet presAssocID="{CBD497CF-EBF0-42AA-856F-9891E729A388}" presName="composite" presStyleCnt="0"/>
      <dgm:spPr/>
    </dgm:pt>
    <dgm:pt modelId="{52B66EBE-F0C1-419B-91C4-0E7B4D25D6FA}" type="pres">
      <dgm:prSet presAssocID="{CBD497CF-EBF0-42AA-856F-9891E729A38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0D52A-8930-4AFC-ACF0-850372E8CB59}" type="pres">
      <dgm:prSet presAssocID="{CBD497CF-EBF0-42AA-856F-9891E729A38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3E24A9-0CCE-46E4-8D3C-18E8410B67A0}" type="pres">
      <dgm:prSet presAssocID="{9294DC67-EF17-4287-96F0-76E700B8C10A}" presName="sp" presStyleCnt="0"/>
      <dgm:spPr/>
    </dgm:pt>
    <dgm:pt modelId="{C6B55F44-987E-4725-B413-AD2D952C8118}" type="pres">
      <dgm:prSet presAssocID="{43511267-BD48-4EB4-A941-47105661D6E3}" presName="composite" presStyleCnt="0"/>
      <dgm:spPr/>
    </dgm:pt>
    <dgm:pt modelId="{AC96754E-D43C-4238-A24C-1F66AC2DEC7A}" type="pres">
      <dgm:prSet presAssocID="{43511267-BD48-4EB4-A941-47105661D6E3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25878-70C8-4C1B-9D27-CBC34AB45A68}" type="pres">
      <dgm:prSet presAssocID="{43511267-BD48-4EB4-A941-47105661D6E3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719CD-7501-493C-9EAC-A1865CA2FD95}" type="pres">
      <dgm:prSet presAssocID="{BAEA18E0-E953-468C-A5E4-67A0AA114A87}" presName="sp" presStyleCnt="0"/>
      <dgm:spPr/>
    </dgm:pt>
    <dgm:pt modelId="{833D4D0D-BE1D-4221-AD27-7C4EF0FE95F7}" type="pres">
      <dgm:prSet presAssocID="{EAC8082A-A06F-46AF-8014-A622D2ACB425}" presName="composite" presStyleCnt="0"/>
      <dgm:spPr/>
    </dgm:pt>
    <dgm:pt modelId="{A2281FF7-2365-4C34-9B19-7F6AA7061517}" type="pres">
      <dgm:prSet presAssocID="{EAC8082A-A06F-46AF-8014-A622D2ACB425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320123-C07F-4CA9-AD2B-CF3441C337C6}" type="pres">
      <dgm:prSet presAssocID="{EAC8082A-A06F-46AF-8014-A622D2ACB425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FC1A9A-40BC-4C1C-9593-19062D75DF35}" type="pres">
      <dgm:prSet presAssocID="{1C521A16-7C20-40F9-9D24-B91543E2E2A1}" presName="sp" presStyleCnt="0"/>
      <dgm:spPr/>
    </dgm:pt>
    <dgm:pt modelId="{054A3556-26BA-4A97-9224-16E64545E1DC}" type="pres">
      <dgm:prSet presAssocID="{28230FB2-7E67-4751-AAE0-2A5AEADA1CB4}" presName="composite" presStyleCnt="0"/>
      <dgm:spPr/>
    </dgm:pt>
    <dgm:pt modelId="{584F741E-F0E5-4DEB-B56D-BEF8550BF4D1}" type="pres">
      <dgm:prSet presAssocID="{28230FB2-7E67-4751-AAE0-2A5AEADA1CB4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64E259-05BE-4B30-8F03-ECDB1FC268AE}" type="pres">
      <dgm:prSet presAssocID="{28230FB2-7E67-4751-AAE0-2A5AEADA1CB4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79138-EF22-4BC2-83D7-8ECCD9483235}" type="pres">
      <dgm:prSet presAssocID="{72876A57-854D-47E2-9667-0323E84F50C2}" presName="sp" presStyleCnt="0"/>
      <dgm:spPr/>
    </dgm:pt>
    <dgm:pt modelId="{2CA4CACF-A481-4E3E-A40F-6BFC16568746}" type="pres">
      <dgm:prSet presAssocID="{934054E8-8BEB-4D35-B80A-A817E9973E13}" presName="composite" presStyleCnt="0"/>
      <dgm:spPr/>
    </dgm:pt>
    <dgm:pt modelId="{3EA3E379-67FA-4EE6-8C29-84ACCD1A3EA5}" type="pres">
      <dgm:prSet presAssocID="{934054E8-8BEB-4D35-B80A-A817E9973E1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F2AF4-A212-4F1D-AE4B-60429DE2C2A6}" type="pres">
      <dgm:prSet presAssocID="{934054E8-8BEB-4D35-B80A-A817E9973E1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128215-01F4-48F8-A626-9CF1717AA4BC}" type="presOf" srcId="{7E995136-3AC5-42C7-A1CC-0ABA63D5E635}" destId="{A300D52A-8930-4AFC-ACF0-850372E8CB59}" srcOrd="0" destOrd="0" presId="urn:microsoft.com/office/officeart/2005/8/layout/chevron2"/>
    <dgm:cxn modelId="{4A2C344C-4CB4-4F0C-AD27-B8334BCFB7D5}" type="presOf" srcId="{5190AB26-199A-460A-A3FC-372172A4F7FA}" destId="{ADDF2AF4-A212-4F1D-AE4B-60429DE2C2A6}" srcOrd="0" destOrd="0" presId="urn:microsoft.com/office/officeart/2005/8/layout/chevron2"/>
    <dgm:cxn modelId="{BF97F2F1-2A92-47BC-974F-EBFA2783D1EE}" srcId="{9032BF61-A416-4E40-A82A-B77B21CF4DB2}" destId="{28230FB2-7E67-4751-AAE0-2A5AEADA1CB4}" srcOrd="3" destOrd="0" parTransId="{62E07E89-A6FD-4175-B66B-DDAABBAC76D1}" sibTransId="{72876A57-854D-47E2-9667-0323E84F50C2}"/>
    <dgm:cxn modelId="{4791B68B-A685-4B18-A3DF-CB572FA5E66F}" type="presOf" srcId="{9032BF61-A416-4E40-A82A-B77B21CF4DB2}" destId="{A524DF0E-0104-4EB9-9FE4-C7EC22B0B5A4}" srcOrd="0" destOrd="0" presId="urn:microsoft.com/office/officeart/2005/8/layout/chevron2"/>
    <dgm:cxn modelId="{1973AAF3-A0A7-4BAF-BF8C-12D5E0AE4785}" type="presOf" srcId="{934054E8-8BEB-4D35-B80A-A817E9973E13}" destId="{3EA3E379-67FA-4EE6-8C29-84ACCD1A3EA5}" srcOrd="0" destOrd="0" presId="urn:microsoft.com/office/officeart/2005/8/layout/chevron2"/>
    <dgm:cxn modelId="{C9BAB014-68E3-4AC2-9CB2-52C5EA330DE2}" type="presOf" srcId="{43511267-BD48-4EB4-A941-47105661D6E3}" destId="{AC96754E-D43C-4238-A24C-1F66AC2DEC7A}" srcOrd="0" destOrd="0" presId="urn:microsoft.com/office/officeart/2005/8/layout/chevron2"/>
    <dgm:cxn modelId="{1FEF7F58-1F74-4B70-A273-3BC1430C6C30}" srcId="{9032BF61-A416-4E40-A82A-B77B21CF4DB2}" destId="{43511267-BD48-4EB4-A941-47105661D6E3}" srcOrd="1" destOrd="0" parTransId="{58071C6E-E993-4541-8EDA-5D025F529E98}" sibTransId="{BAEA18E0-E953-468C-A5E4-67A0AA114A87}"/>
    <dgm:cxn modelId="{58E31626-493F-439A-83DC-69E9648F61F5}" srcId="{9032BF61-A416-4E40-A82A-B77B21CF4DB2}" destId="{CBD497CF-EBF0-42AA-856F-9891E729A388}" srcOrd="0" destOrd="0" parTransId="{C4D2E206-6EE7-46A9-AD7E-EFFC49FF9D12}" sibTransId="{9294DC67-EF17-4287-96F0-76E700B8C10A}"/>
    <dgm:cxn modelId="{9D89328E-D93E-4D44-ADB6-8A2878996635}" srcId="{28230FB2-7E67-4751-AAE0-2A5AEADA1CB4}" destId="{262DACDA-1B83-4A36-9C5A-A162D4EDEE26}" srcOrd="0" destOrd="0" parTransId="{A99B4E72-2273-4956-98DD-3EA2F7D4AD81}" sibTransId="{2D2D9974-DB3F-4307-81CD-9B5B23A6E9DF}"/>
    <dgm:cxn modelId="{FA04EFAE-BB2E-46EF-83D4-911321B3857D}" srcId="{EAC8082A-A06F-46AF-8014-A622D2ACB425}" destId="{68230C00-DDF4-43CE-8F34-6B2CE86C1A31}" srcOrd="0" destOrd="0" parTransId="{7C7E60DF-083C-4120-BB65-3781A0F140C1}" sibTransId="{2E47145A-98D5-4297-A676-4BDD069D0ACD}"/>
    <dgm:cxn modelId="{97C4A2FA-6269-4F94-B343-AD267303BA24}" srcId="{9032BF61-A416-4E40-A82A-B77B21CF4DB2}" destId="{EAC8082A-A06F-46AF-8014-A622D2ACB425}" srcOrd="2" destOrd="0" parTransId="{CD61F781-C8AC-4AFC-83E9-89AE19FD3E3B}" sibTransId="{1C521A16-7C20-40F9-9D24-B91543E2E2A1}"/>
    <dgm:cxn modelId="{5E33D237-6881-4A4F-BE6E-0C72EDECC6D4}" type="presOf" srcId="{CBD497CF-EBF0-42AA-856F-9891E729A388}" destId="{52B66EBE-F0C1-419B-91C4-0E7B4D25D6FA}" srcOrd="0" destOrd="0" presId="urn:microsoft.com/office/officeart/2005/8/layout/chevron2"/>
    <dgm:cxn modelId="{3AE2A968-55C5-444F-BD2D-431314FEEEF0}" type="presOf" srcId="{28230FB2-7E67-4751-AAE0-2A5AEADA1CB4}" destId="{584F741E-F0E5-4DEB-B56D-BEF8550BF4D1}" srcOrd="0" destOrd="0" presId="urn:microsoft.com/office/officeart/2005/8/layout/chevron2"/>
    <dgm:cxn modelId="{D6A588B0-2516-4416-A344-188CE2C34617}" type="presOf" srcId="{EAC8082A-A06F-46AF-8014-A622D2ACB425}" destId="{A2281FF7-2365-4C34-9B19-7F6AA7061517}" srcOrd="0" destOrd="0" presId="urn:microsoft.com/office/officeart/2005/8/layout/chevron2"/>
    <dgm:cxn modelId="{2E396917-2B89-4505-AF6B-757CF49B95E4}" type="presOf" srcId="{262DACDA-1B83-4A36-9C5A-A162D4EDEE26}" destId="{A664E259-05BE-4B30-8F03-ECDB1FC268AE}" srcOrd="0" destOrd="0" presId="urn:microsoft.com/office/officeart/2005/8/layout/chevron2"/>
    <dgm:cxn modelId="{E47B1F03-ACE8-4775-8229-DC0352128289}" type="presOf" srcId="{68230C00-DDF4-43CE-8F34-6B2CE86C1A31}" destId="{FF320123-C07F-4CA9-AD2B-CF3441C337C6}" srcOrd="0" destOrd="0" presId="urn:microsoft.com/office/officeart/2005/8/layout/chevron2"/>
    <dgm:cxn modelId="{A98B5F36-5937-4261-AD8B-86C0146A63FB}" srcId="{CBD497CF-EBF0-42AA-856F-9891E729A388}" destId="{7E995136-3AC5-42C7-A1CC-0ABA63D5E635}" srcOrd="0" destOrd="0" parTransId="{11BA2931-0C96-4946-9B64-18AC9449F44D}" sibTransId="{AC20CDA3-B9A7-495B-8AC2-8663714F0852}"/>
    <dgm:cxn modelId="{793FDD73-19F6-4325-B9BB-A57624393CA6}" srcId="{9032BF61-A416-4E40-A82A-B77B21CF4DB2}" destId="{934054E8-8BEB-4D35-B80A-A817E9973E13}" srcOrd="4" destOrd="0" parTransId="{5079A693-456F-4481-BC4E-F4E0DE1D1AAF}" sibTransId="{F5AD9377-8D9F-42E0-B72F-6C986AD6CB66}"/>
    <dgm:cxn modelId="{02AC91C5-BB14-4C75-B918-342900786306}" type="presOf" srcId="{C829B13F-85C1-4227-9916-9B462EA211B3}" destId="{4A025878-70C8-4C1B-9D27-CBC34AB45A68}" srcOrd="0" destOrd="0" presId="urn:microsoft.com/office/officeart/2005/8/layout/chevron2"/>
    <dgm:cxn modelId="{59A767E6-7362-40F2-B360-2BCDFA9F3FEA}" srcId="{934054E8-8BEB-4D35-B80A-A817E9973E13}" destId="{5190AB26-199A-460A-A3FC-372172A4F7FA}" srcOrd="0" destOrd="0" parTransId="{76CB1B2D-7E95-44C6-8F11-02C793CF09B8}" sibTransId="{0D2EEBF6-F953-489D-BF97-2A0AC34919BC}"/>
    <dgm:cxn modelId="{964D057E-B2B7-4161-AF4E-1985C59F8E58}" srcId="{43511267-BD48-4EB4-A941-47105661D6E3}" destId="{C829B13F-85C1-4227-9916-9B462EA211B3}" srcOrd="0" destOrd="0" parTransId="{A63FE45D-10EA-4A19-9C1E-3A50626B6556}" sibTransId="{2E3129E5-7353-403F-B03A-10581AEFEDA3}"/>
    <dgm:cxn modelId="{B93E2F4C-51E2-4C34-A500-550D10B01319}" type="presParOf" srcId="{A524DF0E-0104-4EB9-9FE4-C7EC22B0B5A4}" destId="{399D3AB4-D20F-48A1-9543-D6A0BEC101A7}" srcOrd="0" destOrd="0" presId="urn:microsoft.com/office/officeart/2005/8/layout/chevron2"/>
    <dgm:cxn modelId="{430BE23A-5CD4-4D71-9B41-DF1AE6F78E69}" type="presParOf" srcId="{399D3AB4-D20F-48A1-9543-D6A0BEC101A7}" destId="{52B66EBE-F0C1-419B-91C4-0E7B4D25D6FA}" srcOrd="0" destOrd="0" presId="urn:microsoft.com/office/officeart/2005/8/layout/chevron2"/>
    <dgm:cxn modelId="{AF997236-1776-4678-8BA5-11270ED27FF4}" type="presParOf" srcId="{399D3AB4-D20F-48A1-9543-D6A0BEC101A7}" destId="{A300D52A-8930-4AFC-ACF0-850372E8CB59}" srcOrd="1" destOrd="0" presId="urn:microsoft.com/office/officeart/2005/8/layout/chevron2"/>
    <dgm:cxn modelId="{973DF77B-8500-4713-B3CB-39976FF0236D}" type="presParOf" srcId="{A524DF0E-0104-4EB9-9FE4-C7EC22B0B5A4}" destId="{2A3E24A9-0CCE-46E4-8D3C-18E8410B67A0}" srcOrd="1" destOrd="0" presId="urn:microsoft.com/office/officeart/2005/8/layout/chevron2"/>
    <dgm:cxn modelId="{91DB9206-A18B-4DD0-99E3-7B00F2744D5E}" type="presParOf" srcId="{A524DF0E-0104-4EB9-9FE4-C7EC22B0B5A4}" destId="{C6B55F44-987E-4725-B413-AD2D952C8118}" srcOrd="2" destOrd="0" presId="urn:microsoft.com/office/officeart/2005/8/layout/chevron2"/>
    <dgm:cxn modelId="{58F5AB8A-B9C0-4C55-BEE5-061BF96CD47B}" type="presParOf" srcId="{C6B55F44-987E-4725-B413-AD2D952C8118}" destId="{AC96754E-D43C-4238-A24C-1F66AC2DEC7A}" srcOrd="0" destOrd="0" presId="urn:microsoft.com/office/officeart/2005/8/layout/chevron2"/>
    <dgm:cxn modelId="{B7FD9B67-7827-4514-8823-82E07DAF68DC}" type="presParOf" srcId="{C6B55F44-987E-4725-B413-AD2D952C8118}" destId="{4A025878-70C8-4C1B-9D27-CBC34AB45A68}" srcOrd="1" destOrd="0" presId="urn:microsoft.com/office/officeart/2005/8/layout/chevron2"/>
    <dgm:cxn modelId="{535380C7-FF19-4BC2-968C-11D34D7082F5}" type="presParOf" srcId="{A524DF0E-0104-4EB9-9FE4-C7EC22B0B5A4}" destId="{BFA719CD-7501-493C-9EAC-A1865CA2FD95}" srcOrd="3" destOrd="0" presId="urn:microsoft.com/office/officeart/2005/8/layout/chevron2"/>
    <dgm:cxn modelId="{1F1B03B0-2BBB-4E9E-91AE-61CFA8AA2478}" type="presParOf" srcId="{A524DF0E-0104-4EB9-9FE4-C7EC22B0B5A4}" destId="{833D4D0D-BE1D-4221-AD27-7C4EF0FE95F7}" srcOrd="4" destOrd="0" presId="urn:microsoft.com/office/officeart/2005/8/layout/chevron2"/>
    <dgm:cxn modelId="{0E3E5C67-C626-4243-9237-5E029072741B}" type="presParOf" srcId="{833D4D0D-BE1D-4221-AD27-7C4EF0FE95F7}" destId="{A2281FF7-2365-4C34-9B19-7F6AA7061517}" srcOrd="0" destOrd="0" presId="urn:microsoft.com/office/officeart/2005/8/layout/chevron2"/>
    <dgm:cxn modelId="{681BA6B4-56EE-4DAE-87D9-D000E0EDCF94}" type="presParOf" srcId="{833D4D0D-BE1D-4221-AD27-7C4EF0FE95F7}" destId="{FF320123-C07F-4CA9-AD2B-CF3441C337C6}" srcOrd="1" destOrd="0" presId="urn:microsoft.com/office/officeart/2005/8/layout/chevron2"/>
    <dgm:cxn modelId="{2E4F5F6D-5521-4A12-9D2B-0A883C318EC0}" type="presParOf" srcId="{A524DF0E-0104-4EB9-9FE4-C7EC22B0B5A4}" destId="{6DFC1A9A-40BC-4C1C-9593-19062D75DF35}" srcOrd="5" destOrd="0" presId="urn:microsoft.com/office/officeart/2005/8/layout/chevron2"/>
    <dgm:cxn modelId="{1C631FFF-3F9E-421F-955D-0B47C8E52FAD}" type="presParOf" srcId="{A524DF0E-0104-4EB9-9FE4-C7EC22B0B5A4}" destId="{054A3556-26BA-4A97-9224-16E64545E1DC}" srcOrd="6" destOrd="0" presId="urn:microsoft.com/office/officeart/2005/8/layout/chevron2"/>
    <dgm:cxn modelId="{7250872C-3115-4AC4-9C58-E20EC7DE496F}" type="presParOf" srcId="{054A3556-26BA-4A97-9224-16E64545E1DC}" destId="{584F741E-F0E5-4DEB-B56D-BEF8550BF4D1}" srcOrd="0" destOrd="0" presId="urn:microsoft.com/office/officeart/2005/8/layout/chevron2"/>
    <dgm:cxn modelId="{923CEED6-1889-4234-A02E-C216A76CDE11}" type="presParOf" srcId="{054A3556-26BA-4A97-9224-16E64545E1DC}" destId="{A664E259-05BE-4B30-8F03-ECDB1FC268AE}" srcOrd="1" destOrd="0" presId="urn:microsoft.com/office/officeart/2005/8/layout/chevron2"/>
    <dgm:cxn modelId="{D2C0C1A8-DA61-4EEB-8E85-20E4E5F818BA}" type="presParOf" srcId="{A524DF0E-0104-4EB9-9FE4-C7EC22B0B5A4}" destId="{E2C79138-EF22-4BC2-83D7-8ECCD9483235}" srcOrd="7" destOrd="0" presId="urn:microsoft.com/office/officeart/2005/8/layout/chevron2"/>
    <dgm:cxn modelId="{89DC19F5-194A-4652-9CE0-26B4C997F279}" type="presParOf" srcId="{A524DF0E-0104-4EB9-9FE4-C7EC22B0B5A4}" destId="{2CA4CACF-A481-4E3E-A40F-6BFC16568746}" srcOrd="8" destOrd="0" presId="urn:microsoft.com/office/officeart/2005/8/layout/chevron2"/>
    <dgm:cxn modelId="{22F80E47-9475-4279-9294-6EBCD4DF33DA}" type="presParOf" srcId="{2CA4CACF-A481-4E3E-A40F-6BFC16568746}" destId="{3EA3E379-67FA-4EE6-8C29-84ACCD1A3EA5}" srcOrd="0" destOrd="0" presId="urn:microsoft.com/office/officeart/2005/8/layout/chevron2"/>
    <dgm:cxn modelId="{F4CD9B36-12A2-4B3A-A895-37A7E20D8D94}" type="presParOf" srcId="{2CA4CACF-A481-4E3E-A40F-6BFC16568746}" destId="{ADDF2AF4-A212-4F1D-AE4B-60429DE2C2A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32BF61-A416-4E40-A82A-B77B21CF4DB2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995136-3AC5-42C7-A1CC-0ABA63D5E635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Forming of concepts and questions connected with abstraction constructions</a:t>
          </a:r>
          <a:r>
            <a:rPr lang="ru-RU" dirty="0" smtClean="0"/>
            <a:t>.</a:t>
          </a:r>
          <a:endParaRPr lang="ru-RU" dirty="0"/>
        </a:p>
      </dgm:t>
    </dgm:pt>
    <dgm:pt modelId="{11BA2931-0C96-4946-9B64-18AC9449F44D}" type="parTrans" cxnId="{A98B5F36-5937-4261-AD8B-86C0146A63FB}">
      <dgm:prSet/>
      <dgm:spPr/>
      <dgm:t>
        <a:bodyPr/>
        <a:lstStyle/>
        <a:p>
          <a:endParaRPr lang="ru-RU"/>
        </a:p>
      </dgm:t>
    </dgm:pt>
    <dgm:pt modelId="{AC20CDA3-B9A7-495B-8AC2-8663714F0852}" type="sibTrans" cxnId="{A98B5F36-5937-4261-AD8B-86C0146A63FB}">
      <dgm:prSet/>
      <dgm:spPr/>
      <dgm:t>
        <a:bodyPr/>
        <a:lstStyle/>
        <a:p>
          <a:endParaRPr lang="ru-RU"/>
        </a:p>
      </dgm:t>
    </dgm:pt>
    <dgm:pt modelId="{43511267-BD48-4EB4-A941-47105661D6E3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58071C6E-E993-4541-8EDA-5D025F529E98}" type="parTrans" cxnId="{1FEF7F58-1F74-4B70-A273-3BC1430C6C30}">
      <dgm:prSet/>
      <dgm:spPr/>
      <dgm:t>
        <a:bodyPr/>
        <a:lstStyle/>
        <a:p>
          <a:endParaRPr lang="ru-RU"/>
        </a:p>
      </dgm:t>
    </dgm:pt>
    <dgm:pt modelId="{BAEA18E0-E953-468C-A5E4-67A0AA114A87}" type="sibTrans" cxnId="{1FEF7F58-1F74-4B70-A273-3BC1430C6C30}">
      <dgm:prSet/>
      <dgm:spPr/>
      <dgm:t>
        <a:bodyPr/>
        <a:lstStyle/>
        <a:p>
          <a:endParaRPr lang="ru-RU"/>
        </a:p>
      </dgm:t>
    </dgm:pt>
    <dgm:pt modelId="{C829B13F-85C1-4227-9916-9B462EA211B3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The problem of knowledge and skills stability as a basis for the forming of professional competence</a:t>
          </a:r>
          <a:r>
            <a:rPr lang="ru-RU" dirty="0" smtClean="0"/>
            <a:t>. </a:t>
          </a:r>
          <a:endParaRPr lang="ru-RU" dirty="0"/>
        </a:p>
      </dgm:t>
    </dgm:pt>
    <dgm:pt modelId="{A63FE45D-10EA-4A19-9C1E-3A50626B6556}" type="parTrans" cxnId="{964D057E-B2B7-4161-AF4E-1985C59F8E58}">
      <dgm:prSet/>
      <dgm:spPr/>
      <dgm:t>
        <a:bodyPr/>
        <a:lstStyle/>
        <a:p>
          <a:endParaRPr lang="ru-RU"/>
        </a:p>
      </dgm:t>
    </dgm:pt>
    <dgm:pt modelId="{2E3129E5-7353-403F-B03A-10581AEFEDA3}" type="sibTrans" cxnId="{964D057E-B2B7-4161-AF4E-1985C59F8E58}">
      <dgm:prSet/>
      <dgm:spPr/>
      <dgm:t>
        <a:bodyPr/>
        <a:lstStyle/>
        <a:p>
          <a:endParaRPr lang="ru-RU"/>
        </a:p>
      </dgm:t>
    </dgm:pt>
    <dgm:pt modelId="{EAC8082A-A06F-46AF-8014-A622D2ACB425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CD61F781-C8AC-4AFC-83E9-89AE19FD3E3B}" type="parTrans" cxnId="{97C4A2FA-6269-4F94-B343-AD267303BA24}">
      <dgm:prSet/>
      <dgm:spPr/>
      <dgm:t>
        <a:bodyPr/>
        <a:lstStyle/>
        <a:p>
          <a:endParaRPr lang="ru-RU"/>
        </a:p>
      </dgm:t>
    </dgm:pt>
    <dgm:pt modelId="{1C521A16-7C20-40F9-9D24-B91543E2E2A1}" type="sibTrans" cxnId="{97C4A2FA-6269-4F94-B343-AD267303BA24}">
      <dgm:prSet/>
      <dgm:spPr/>
      <dgm:t>
        <a:bodyPr/>
        <a:lstStyle/>
        <a:p>
          <a:endParaRPr lang="ru-RU"/>
        </a:p>
      </dgm:t>
    </dgm:pt>
    <dgm:pt modelId="{68230C00-DDF4-43CE-8F34-6B2CE86C1A31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Quasi-professional activities in the process of training</a:t>
          </a:r>
          <a:r>
            <a:rPr lang="ru-RU" dirty="0" smtClean="0"/>
            <a:t>. </a:t>
          </a:r>
          <a:endParaRPr lang="ru-RU" dirty="0"/>
        </a:p>
      </dgm:t>
    </dgm:pt>
    <dgm:pt modelId="{7C7E60DF-083C-4120-BB65-3781A0F140C1}" type="parTrans" cxnId="{FA04EFAE-BB2E-46EF-83D4-911321B3857D}">
      <dgm:prSet/>
      <dgm:spPr/>
      <dgm:t>
        <a:bodyPr/>
        <a:lstStyle/>
        <a:p>
          <a:endParaRPr lang="ru-RU"/>
        </a:p>
      </dgm:t>
    </dgm:pt>
    <dgm:pt modelId="{2E47145A-98D5-4297-A676-4BDD069D0ACD}" type="sibTrans" cxnId="{FA04EFAE-BB2E-46EF-83D4-911321B3857D}">
      <dgm:prSet/>
      <dgm:spPr/>
      <dgm:t>
        <a:bodyPr/>
        <a:lstStyle/>
        <a:p>
          <a:endParaRPr lang="ru-RU"/>
        </a:p>
      </dgm:t>
    </dgm:pt>
    <dgm:pt modelId="{28230FB2-7E67-4751-AAE0-2A5AEADA1CB4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9</a:t>
          </a:r>
          <a:endParaRPr lang="ru-RU" dirty="0"/>
        </a:p>
      </dgm:t>
    </dgm:pt>
    <dgm:pt modelId="{62E07E89-A6FD-4175-B66B-DDAABBAC76D1}" type="parTrans" cxnId="{BF97F2F1-2A92-47BC-974F-EBFA2783D1EE}">
      <dgm:prSet/>
      <dgm:spPr/>
      <dgm:t>
        <a:bodyPr/>
        <a:lstStyle/>
        <a:p>
          <a:endParaRPr lang="ru-RU"/>
        </a:p>
      </dgm:t>
    </dgm:pt>
    <dgm:pt modelId="{72876A57-854D-47E2-9667-0323E84F50C2}" type="sibTrans" cxnId="{BF97F2F1-2A92-47BC-974F-EBFA2783D1EE}">
      <dgm:prSet/>
      <dgm:spPr/>
      <dgm:t>
        <a:bodyPr/>
        <a:lstStyle/>
        <a:p>
          <a:endParaRPr lang="ru-RU"/>
        </a:p>
      </dgm:t>
    </dgm:pt>
    <dgm:pt modelId="{262DACDA-1B83-4A36-9C5A-A162D4EDEE26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Organization of feedback as two-sided process under the condition of information and communication educational environment</a:t>
          </a:r>
          <a:r>
            <a:rPr lang="ru-RU" dirty="0" smtClean="0"/>
            <a:t>.</a:t>
          </a:r>
          <a:endParaRPr lang="ru-RU" dirty="0"/>
        </a:p>
      </dgm:t>
    </dgm:pt>
    <dgm:pt modelId="{A99B4E72-2273-4956-98DD-3EA2F7D4AD81}" type="parTrans" cxnId="{9D89328E-D93E-4D44-ADB6-8A2878996635}">
      <dgm:prSet/>
      <dgm:spPr/>
      <dgm:t>
        <a:bodyPr/>
        <a:lstStyle/>
        <a:p>
          <a:endParaRPr lang="ru-RU"/>
        </a:p>
      </dgm:t>
    </dgm:pt>
    <dgm:pt modelId="{2D2D9974-DB3F-4307-81CD-9B5B23A6E9DF}" type="sibTrans" cxnId="{9D89328E-D93E-4D44-ADB6-8A2878996635}">
      <dgm:prSet/>
      <dgm:spPr/>
      <dgm:t>
        <a:bodyPr/>
        <a:lstStyle/>
        <a:p>
          <a:endParaRPr lang="ru-RU"/>
        </a:p>
      </dgm:t>
    </dgm:pt>
    <dgm:pt modelId="{934054E8-8BEB-4D35-B80A-A817E9973E13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10</a:t>
          </a:r>
          <a:endParaRPr lang="ru-RU" dirty="0"/>
        </a:p>
      </dgm:t>
    </dgm:pt>
    <dgm:pt modelId="{5079A693-456F-4481-BC4E-F4E0DE1D1AAF}" type="parTrans" cxnId="{793FDD73-19F6-4325-B9BB-A57624393CA6}">
      <dgm:prSet/>
      <dgm:spPr/>
      <dgm:t>
        <a:bodyPr/>
        <a:lstStyle/>
        <a:p>
          <a:endParaRPr lang="ru-RU"/>
        </a:p>
      </dgm:t>
    </dgm:pt>
    <dgm:pt modelId="{F5AD9377-8D9F-42E0-B72F-6C986AD6CB66}" type="sibTrans" cxnId="{793FDD73-19F6-4325-B9BB-A57624393CA6}">
      <dgm:prSet/>
      <dgm:spPr/>
      <dgm:t>
        <a:bodyPr/>
        <a:lstStyle/>
        <a:p>
          <a:endParaRPr lang="ru-RU"/>
        </a:p>
      </dgm:t>
    </dgm:pt>
    <dgm:pt modelId="{5190AB26-199A-460A-A3FC-372172A4F7FA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Problems in forming of motivation in the process of studying</a:t>
          </a:r>
          <a:r>
            <a:rPr lang="ru-RU" dirty="0" smtClean="0"/>
            <a:t>.</a:t>
          </a:r>
          <a:endParaRPr lang="ru-RU" dirty="0"/>
        </a:p>
      </dgm:t>
    </dgm:pt>
    <dgm:pt modelId="{76CB1B2D-7E95-44C6-8F11-02C793CF09B8}" type="parTrans" cxnId="{59A767E6-7362-40F2-B360-2BCDFA9F3FEA}">
      <dgm:prSet/>
      <dgm:spPr/>
      <dgm:t>
        <a:bodyPr/>
        <a:lstStyle/>
        <a:p>
          <a:endParaRPr lang="ru-RU"/>
        </a:p>
      </dgm:t>
    </dgm:pt>
    <dgm:pt modelId="{0D2EEBF6-F953-489D-BF97-2A0AC34919BC}" type="sibTrans" cxnId="{59A767E6-7362-40F2-B360-2BCDFA9F3FEA}">
      <dgm:prSet/>
      <dgm:spPr/>
      <dgm:t>
        <a:bodyPr/>
        <a:lstStyle/>
        <a:p>
          <a:endParaRPr lang="ru-RU"/>
        </a:p>
      </dgm:t>
    </dgm:pt>
    <dgm:pt modelId="{CBD497CF-EBF0-42AA-856F-9891E729A388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9294DC67-EF17-4287-96F0-76E700B8C10A}" type="sibTrans" cxnId="{58E31626-493F-439A-83DC-69E9648F61F5}">
      <dgm:prSet/>
      <dgm:spPr/>
      <dgm:t>
        <a:bodyPr/>
        <a:lstStyle/>
        <a:p>
          <a:endParaRPr lang="ru-RU"/>
        </a:p>
      </dgm:t>
    </dgm:pt>
    <dgm:pt modelId="{C4D2E206-6EE7-46A9-AD7E-EFFC49FF9D12}" type="parTrans" cxnId="{58E31626-493F-439A-83DC-69E9648F61F5}">
      <dgm:prSet/>
      <dgm:spPr/>
      <dgm:t>
        <a:bodyPr/>
        <a:lstStyle/>
        <a:p>
          <a:endParaRPr lang="ru-RU"/>
        </a:p>
      </dgm:t>
    </dgm:pt>
    <dgm:pt modelId="{A524DF0E-0104-4EB9-9FE4-C7EC22B0B5A4}" type="pres">
      <dgm:prSet presAssocID="{9032BF61-A416-4E40-A82A-B77B21CF4DB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9D3AB4-D20F-48A1-9543-D6A0BEC101A7}" type="pres">
      <dgm:prSet presAssocID="{CBD497CF-EBF0-42AA-856F-9891E729A388}" presName="composite" presStyleCnt="0"/>
      <dgm:spPr/>
    </dgm:pt>
    <dgm:pt modelId="{52B66EBE-F0C1-419B-91C4-0E7B4D25D6FA}" type="pres">
      <dgm:prSet presAssocID="{CBD497CF-EBF0-42AA-856F-9891E729A38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0D52A-8930-4AFC-ACF0-850372E8CB59}" type="pres">
      <dgm:prSet presAssocID="{CBD497CF-EBF0-42AA-856F-9891E729A38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3E24A9-0CCE-46E4-8D3C-18E8410B67A0}" type="pres">
      <dgm:prSet presAssocID="{9294DC67-EF17-4287-96F0-76E700B8C10A}" presName="sp" presStyleCnt="0"/>
      <dgm:spPr/>
    </dgm:pt>
    <dgm:pt modelId="{C6B55F44-987E-4725-B413-AD2D952C8118}" type="pres">
      <dgm:prSet presAssocID="{43511267-BD48-4EB4-A941-47105661D6E3}" presName="composite" presStyleCnt="0"/>
      <dgm:spPr/>
    </dgm:pt>
    <dgm:pt modelId="{AC96754E-D43C-4238-A24C-1F66AC2DEC7A}" type="pres">
      <dgm:prSet presAssocID="{43511267-BD48-4EB4-A941-47105661D6E3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25878-70C8-4C1B-9D27-CBC34AB45A68}" type="pres">
      <dgm:prSet presAssocID="{43511267-BD48-4EB4-A941-47105661D6E3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719CD-7501-493C-9EAC-A1865CA2FD95}" type="pres">
      <dgm:prSet presAssocID="{BAEA18E0-E953-468C-A5E4-67A0AA114A87}" presName="sp" presStyleCnt="0"/>
      <dgm:spPr/>
    </dgm:pt>
    <dgm:pt modelId="{833D4D0D-BE1D-4221-AD27-7C4EF0FE95F7}" type="pres">
      <dgm:prSet presAssocID="{EAC8082A-A06F-46AF-8014-A622D2ACB425}" presName="composite" presStyleCnt="0"/>
      <dgm:spPr/>
    </dgm:pt>
    <dgm:pt modelId="{A2281FF7-2365-4C34-9B19-7F6AA7061517}" type="pres">
      <dgm:prSet presAssocID="{EAC8082A-A06F-46AF-8014-A622D2ACB425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320123-C07F-4CA9-AD2B-CF3441C337C6}" type="pres">
      <dgm:prSet presAssocID="{EAC8082A-A06F-46AF-8014-A622D2ACB425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FC1A9A-40BC-4C1C-9593-19062D75DF35}" type="pres">
      <dgm:prSet presAssocID="{1C521A16-7C20-40F9-9D24-B91543E2E2A1}" presName="sp" presStyleCnt="0"/>
      <dgm:spPr/>
    </dgm:pt>
    <dgm:pt modelId="{054A3556-26BA-4A97-9224-16E64545E1DC}" type="pres">
      <dgm:prSet presAssocID="{28230FB2-7E67-4751-AAE0-2A5AEADA1CB4}" presName="composite" presStyleCnt="0"/>
      <dgm:spPr/>
    </dgm:pt>
    <dgm:pt modelId="{584F741E-F0E5-4DEB-B56D-BEF8550BF4D1}" type="pres">
      <dgm:prSet presAssocID="{28230FB2-7E67-4751-AAE0-2A5AEADA1CB4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64E259-05BE-4B30-8F03-ECDB1FC268AE}" type="pres">
      <dgm:prSet presAssocID="{28230FB2-7E67-4751-AAE0-2A5AEADA1CB4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79138-EF22-4BC2-83D7-8ECCD9483235}" type="pres">
      <dgm:prSet presAssocID="{72876A57-854D-47E2-9667-0323E84F50C2}" presName="sp" presStyleCnt="0"/>
      <dgm:spPr/>
    </dgm:pt>
    <dgm:pt modelId="{2CA4CACF-A481-4E3E-A40F-6BFC16568746}" type="pres">
      <dgm:prSet presAssocID="{934054E8-8BEB-4D35-B80A-A817E9973E13}" presName="composite" presStyleCnt="0"/>
      <dgm:spPr/>
    </dgm:pt>
    <dgm:pt modelId="{3EA3E379-67FA-4EE6-8C29-84ACCD1A3EA5}" type="pres">
      <dgm:prSet presAssocID="{934054E8-8BEB-4D35-B80A-A817E9973E1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F2AF4-A212-4F1D-AE4B-60429DE2C2A6}" type="pres">
      <dgm:prSet presAssocID="{934054E8-8BEB-4D35-B80A-A817E9973E1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BFAD8F-42CA-4E93-BCEA-4ACE1A8AEE06}" type="presOf" srcId="{262DACDA-1B83-4A36-9C5A-A162D4EDEE26}" destId="{A664E259-05BE-4B30-8F03-ECDB1FC268AE}" srcOrd="0" destOrd="0" presId="urn:microsoft.com/office/officeart/2005/8/layout/chevron2"/>
    <dgm:cxn modelId="{DC5B921A-0E28-4FF4-B1D1-DE63042BC7CB}" type="presOf" srcId="{43511267-BD48-4EB4-A941-47105661D6E3}" destId="{AC96754E-D43C-4238-A24C-1F66AC2DEC7A}" srcOrd="0" destOrd="0" presId="urn:microsoft.com/office/officeart/2005/8/layout/chevron2"/>
    <dgm:cxn modelId="{9D89328E-D93E-4D44-ADB6-8A2878996635}" srcId="{28230FB2-7E67-4751-AAE0-2A5AEADA1CB4}" destId="{262DACDA-1B83-4A36-9C5A-A162D4EDEE26}" srcOrd="0" destOrd="0" parTransId="{A99B4E72-2273-4956-98DD-3EA2F7D4AD81}" sibTransId="{2D2D9974-DB3F-4307-81CD-9B5B23A6E9DF}"/>
    <dgm:cxn modelId="{FA55A5A4-FDCF-4A20-ADA8-829F3840E7AD}" type="presOf" srcId="{28230FB2-7E67-4751-AAE0-2A5AEADA1CB4}" destId="{584F741E-F0E5-4DEB-B56D-BEF8550BF4D1}" srcOrd="0" destOrd="0" presId="urn:microsoft.com/office/officeart/2005/8/layout/chevron2"/>
    <dgm:cxn modelId="{B4886F2E-5E60-4A3A-BB2D-C552E2E0CDE0}" type="presOf" srcId="{7E995136-3AC5-42C7-A1CC-0ABA63D5E635}" destId="{A300D52A-8930-4AFC-ACF0-850372E8CB59}" srcOrd="0" destOrd="0" presId="urn:microsoft.com/office/officeart/2005/8/layout/chevron2"/>
    <dgm:cxn modelId="{1FEF7F58-1F74-4B70-A273-3BC1430C6C30}" srcId="{9032BF61-A416-4E40-A82A-B77B21CF4DB2}" destId="{43511267-BD48-4EB4-A941-47105661D6E3}" srcOrd="1" destOrd="0" parTransId="{58071C6E-E993-4541-8EDA-5D025F529E98}" sibTransId="{BAEA18E0-E953-468C-A5E4-67A0AA114A87}"/>
    <dgm:cxn modelId="{75D4A6CC-6475-402D-9CFA-984B80AAA247}" type="presOf" srcId="{5190AB26-199A-460A-A3FC-372172A4F7FA}" destId="{ADDF2AF4-A212-4F1D-AE4B-60429DE2C2A6}" srcOrd="0" destOrd="0" presId="urn:microsoft.com/office/officeart/2005/8/layout/chevron2"/>
    <dgm:cxn modelId="{53CD2617-BCCB-4F96-86ED-7362894D6CB3}" type="presOf" srcId="{934054E8-8BEB-4D35-B80A-A817E9973E13}" destId="{3EA3E379-67FA-4EE6-8C29-84ACCD1A3EA5}" srcOrd="0" destOrd="0" presId="urn:microsoft.com/office/officeart/2005/8/layout/chevron2"/>
    <dgm:cxn modelId="{58E31626-493F-439A-83DC-69E9648F61F5}" srcId="{9032BF61-A416-4E40-A82A-B77B21CF4DB2}" destId="{CBD497CF-EBF0-42AA-856F-9891E729A388}" srcOrd="0" destOrd="0" parTransId="{C4D2E206-6EE7-46A9-AD7E-EFFC49FF9D12}" sibTransId="{9294DC67-EF17-4287-96F0-76E700B8C10A}"/>
    <dgm:cxn modelId="{5F730EDB-863A-4F80-AE96-5146DFF4BEA4}" type="presOf" srcId="{9032BF61-A416-4E40-A82A-B77B21CF4DB2}" destId="{A524DF0E-0104-4EB9-9FE4-C7EC22B0B5A4}" srcOrd="0" destOrd="0" presId="urn:microsoft.com/office/officeart/2005/8/layout/chevron2"/>
    <dgm:cxn modelId="{A98B5F36-5937-4261-AD8B-86C0146A63FB}" srcId="{CBD497CF-EBF0-42AA-856F-9891E729A388}" destId="{7E995136-3AC5-42C7-A1CC-0ABA63D5E635}" srcOrd="0" destOrd="0" parTransId="{11BA2931-0C96-4946-9B64-18AC9449F44D}" sibTransId="{AC20CDA3-B9A7-495B-8AC2-8663714F0852}"/>
    <dgm:cxn modelId="{793FDD73-19F6-4325-B9BB-A57624393CA6}" srcId="{9032BF61-A416-4E40-A82A-B77B21CF4DB2}" destId="{934054E8-8BEB-4D35-B80A-A817E9973E13}" srcOrd="4" destOrd="0" parTransId="{5079A693-456F-4481-BC4E-F4E0DE1D1AAF}" sibTransId="{F5AD9377-8D9F-42E0-B72F-6C986AD6CB66}"/>
    <dgm:cxn modelId="{97C4A2FA-6269-4F94-B343-AD267303BA24}" srcId="{9032BF61-A416-4E40-A82A-B77B21CF4DB2}" destId="{EAC8082A-A06F-46AF-8014-A622D2ACB425}" srcOrd="2" destOrd="0" parTransId="{CD61F781-C8AC-4AFC-83E9-89AE19FD3E3B}" sibTransId="{1C521A16-7C20-40F9-9D24-B91543E2E2A1}"/>
    <dgm:cxn modelId="{964D057E-B2B7-4161-AF4E-1985C59F8E58}" srcId="{43511267-BD48-4EB4-A941-47105661D6E3}" destId="{C829B13F-85C1-4227-9916-9B462EA211B3}" srcOrd="0" destOrd="0" parTransId="{A63FE45D-10EA-4A19-9C1E-3A50626B6556}" sibTransId="{2E3129E5-7353-403F-B03A-10581AEFEDA3}"/>
    <dgm:cxn modelId="{4B9FEA68-A929-4803-B479-24D936DE803C}" type="presOf" srcId="{EAC8082A-A06F-46AF-8014-A622D2ACB425}" destId="{A2281FF7-2365-4C34-9B19-7F6AA7061517}" srcOrd="0" destOrd="0" presId="urn:microsoft.com/office/officeart/2005/8/layout/chevron2"/>
    <dgm:cxn modelId="{BF97F2F1-2A92-47BC-974F-EBFA2783D1EE}" srcId="{9032BF61-A416-4E40-A82A-B77B21CF4DB2}" destId="{28230FB2-7E67-4751-AAE0-2A5AEADA1CB4}" srcOrd="3" destOrd="0" parTransId="{62E07E89-A6FD-4175-B66B-DDAABBAC76D1}" sibTransId="{72876A57-854D-47E2-9667-0323E84F50C2}"/>
    <dgm:cxn modelId="{1FC176A9-3DB6-4B67-A3B6-79B3310513B3}" type="presOf" srcId="{68230C00-DDF4-43CE-8F34-6B2CE86C1A31}" destId="{FF320123-C07F-4CA9-AD2B-CF3441C337C6}" srcOrd="0" destOrd="0" presId="urn:microsoft.com/office/officeart/2005/8/layout/chevron2"/>
    <dgm:cxn modelId="{59A767E6-7362-40F2-B360-2BCDFA9F3FEA}" srcId="{934054E8-8BEB-4D35-B80A-A817E9973E13}" destId="{5190AB26-199A-460A-A3FC-372172A4F7FA}" srcOrd="0" destOrd="0" parTransId="{76CB1B2D-7E95-44C6-8F11-02C793CF09B8}" sibTransId="{0D2EEBF6-F953-489D-BF97-2A0AC34919BC}"/>
    <dgm:cxn modelId="{FA04EFAE-BB2E-46EF-83D4-911321B3857D}" srcId="{EAC8082A-A06F-46AF-8014-A622D2ACB425}" destId="{68230C00-DDF4-43CE-8F34-6B2CE86C1A31}" srcOrd="0" destOrd="0" parTransId="{7C7E60DF-083C-4120-BB65-3781A0F140C1}" sibTransId="{2E47145A-98D5-4297-A676-4BDD069D0ACD}"/>
    <dgm:cxn modelId="{86E1A876-75E6-41BD-B0C3-243D16460F6F}" type="presOf" srcId="{CBD497CF-EBF0-42AA-856F-9891E729A388}" destId="{52B66EBE-F0C1-419B-91C4-0E7B4D25D6FA}" srcOrd="0" destOrd="0" presId="urn:microsoft.com/office/officeart/2005/8/layout/chevron2"/>
    <dgm:cxn modelId="{D71A63B8-8CEC-48CD-BB1D-4280480B87A6}" type="presOf" srcId="{C829B13F-85C1-4227-9916-9B462EA211B3}" destId="{4A025878-70C8-4C1B-9D27-CBC34AB45A68}" srcOrd="0" destOrd="0" presId="urn:microsoft.com/office/officeart/2005/8/layout/chevron2"/>
    <dgm:cxn modelId="{F967651E-709D-4320-B6BB-897B6E5E4309}" type="presParOf" srcId="{A524DF0E-0104-4EB9-9FE4-C7EC22B0B5A4}" destId="{399D3AB4-D20F-48A1-9543-D6A0BEC101A7}" srcOrd="0" destOrd="0" presId="urn:microsoft.com/office/officeart/2005/8/layout/chevron2"/>
    <dgm:cxn modelId="{48751C54-41D9-4ABE-9B6E-9964D1C5F3D6}" type="presParOf" srcId="{399D3AB4-D20F-48A1-9543-D6A0BEC101A7}" destId="{52B66EBE-F0C1-419B-91C4-0E7B4D25D6FA}" srcOrd="0" destOrd="0" presId="urn:microsoft.com/office/officeart/2005/8/layout/chevron2"/>
    <dgm:cxn modelId="{3A1C6A8E-4054-43DE-8B16-F0EF83EA10E8}" type="presParOf" srcId="{399D3AB4-D20F-48A1-9543-D6A0BEC101A7}" destId="{A300D52A-8930-4AFC-ACF0-850372E8CB59}" srcOrd="1" destOrd="0" presId="urn:microsoft.com/office/officeart/2005/8/layout/chevron2"/>
    <dgm:cxn modelId="{9443AC01-7AF7-4435-9059-6EA76C3B355D}" type="presParOf" srcId="{A524DF0E-0104-4EB9-9FE4-C7EC22B0B5A4}" destId="{2A3E24A9-0CCE-46E4-8D3C-18E8410B67A0}" srcOrd="1" destOrd="0" presId="urn:microsoft.com/office/officeart/2005/8/layout/chevron2"/>
    <dgm:cxn modelId="{A8C36F0D-3A90-467A-ACCF-455B16D4D1CA}" type="presParOf" srcId="{A524DF0E-0104-4EB9-9FE4-C7EC22B0B5A4}" destId="{C6B55F44-987E-4725-B413-AD2D952C8118}" srcOrd="2" destOrd="0" presId="urn:microsoft.com/office/officeart/2005/8/layout/chevron2"/>
    <dgm:cxn modelId="{2BFD7E5F-D4F0-4950-8499-97B7339DD48A}" type="presParOf" srcId="{C6B55F44-987E-4725-B413-AD2D952C8118}" destId="{AC96754E-D43C-4238-A24C-1F66AC2DEC7A}" srcOrd="0" destOrd="0" presId="urn:microsoft.com/office/officeart/2005/8/layout/chevron2"/>
    <dgm:cxn modelId="{822D8EC1-823D-465D-B41C-1455D2FE71A1}" type="presParOf" srcId="{C6B55F44-987E-4725-B413-AD2D952C8118}" destId="{4A025878-70C8-4C1B-9D27-CBC34AB45A68}" srcOrd="1" destOrd="0" presId="urn:microsoft.com/office/officeart/2005/8/layout/chevron2"/>
    <dgm:cxn modelId="{6290BE23-A0B7-4A04-B486-E0D2403BA7F1}" type="presParOf" srcId="{A524DF0E-0104-4EB9-9FE4-C7EC22B0B5A4}" destId="{BFA719CD-7501-493C-9EAC-A1865CA2FD95}" srcOrd="3" destOrd="0" presId="urn:microsoft.com/office/officeart/2005/8/layout/chevron2"/>
    <dgm:cxn modelId="{81B21C5E-9559-47A7-A616-96BEE836ABC4}" type="presParOf" srcId="{A524DF0E-0104-4EB9-9FE4-C7EC22B0B5A4}" destId="{833D4D0D-BE1D-4221-AD27-7C4EF0FE95F7}" srcOrd="4" destOrd="0" presId="urn:microsoft.com/office/officeart/2005/8/layout/chevron2"/>
    <dgm:cxn modelId="{805E8D16-32C4-49F0-B853-10AD271D61E9}" type="presParOf" srcId="{833D4D0D-BE1D-4221-AD27-7C4EF0FE95F7}" destId="{A2281FF7-2365-4C34-9B19-7F6AA7061517}" srcOrd="0" destOrd="0" presId="urn:microsoft.com/office/officeart/2005/8/layout/chevron2"/>
    <dgm:cxn modelId="{4330F96A-E319-492E-ACE7-77C175B7189A}" type="presParOf" srcId="{833D4D0D-BE1D-4221-AD27-7C4EF0FE95F7}" destId="{FF320123-C07F-4CA9-AD2B-CF3441C337C6}" srcOrd="1" destOrd="0" presId="urn:microsoft.com/office/officeart/2005/8/layout/chevron2"/>
    <dgm:cxn modelId="{8047129E-EABC-4CD4-AED3-D8A970A1D56A}" type="presParOf" srcId="{A524DF0E-0104-4EB9-9FE4-C7EC22B0B5A4}" destId="{6DFC1A9A-40BC-4C1C-9593-19062D75DF35}" srcOrd="5" destOrd="0" presId="urn:microsoft.com/office/officeart/2005/8/layout/chevron2"/>
    <dgm:cxn modelId="{87D7A5A1-D0A2-4FB6-93C9-9BD108A2ADB9}" type="presParOf" srcId="{A524DF0E-0104-4EB9-9FE4-C7EC22B0B5A4}" destId="{054A3556-26BA-4A97-9224-16E64545E1DC}" srcOrd="6" destOrd="0" presId="urn:microsoft.com/office/officeart/2005/8/layout/chevron2"/>
    <dgm:cxn modelId="{0C5EC69A-59C4-4FE9-9A41-94BB411BB74C}" type="presParOf" srcId="{054A3556-26BA-4A97-9224-16E64545E1DC}" destId="{584F741E-F0E5-4DEB-B56D-BEF8550BF4D1}" srcOrd="0" destOrd="0" presId="urn:microsoft.com/office/officeart/2005/8/layout/chevron2"/>
    <dgm:cxn modelId="{6338E88D-A777-4B65-98DF-C220BD62BF3B}" type="presParOf" srcId="{054A3556-26BA-4A97-9224-16E64545E1DC}" destId="{A664E259-05BE-4B30-8F03-ECDB1FC268AE}" srcOrd="1" destOrd="0" presId="urn:microsoft.com/office/officeart/2005/8/layout/chevron2"/>
    <dgm:cxn modelId="{9D2A486D-02C0-483A-B1D8-79B8E59A3A1F}" type="presParOf" srcId="{A524DF0E-0104-4EB9-9FE4-C7EC22B0B5A4}" destId="{E2C79138-EF22-4BC2-83D7-8ECCD9483235}" srcOrd="7" destOrd="0" presId="urn:microsoft.com/office/officeart/2005/8/layout/chevron2"/>
    <dgm:cxn modelId="{B208548C-0D65-41B3-A361-70D8D2EDBBA5}" type="presParOf" srcId="{A524DF0E-0104-4EB9-9FE4-C7EC22B0B5A4}" destId="{2CA4CACF-A481-4E3E-A40F-6BFC16568746}" srcOrd="8" destOrd="0" presId="urn:microsoft.com/office/officeart/2005/8/layout/chevron2"/>
    <dgm:cxn modelId="{C693EFD8-D4CD-48CD-8F1F-006D435DC516}" type="presParOf" srcId="{2CA4CACF-A481-4E3E-A40F-6BFC16568746}" destId="{3EA3E379-67FA-4EE6-8C29-84ACCD1A3EA5}" srcOrd="0" destOrd="0" presId="urn:microsoft.com/office/officeart/2005/8/layout/chevron2"/>
    <dgm:cxn modelId="{56C9761B-26E6-4DC3-ABC9-80DB7371C79F}" type="presParOf" srcId="{2CA4CACF-A481-4E3E-A40F-6BFC16568746}" destId="{ADDF2AF4-A212-4F1D-AE4B-60429DE2C2A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CA1B67-AB10-405A-AB54-C9347AFBAC92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3036F68-68D8-4251-B77F-0CE313185F4C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Students’ promotion to active learning as one of the most important role functions a teacher should perform</a:t>
          </a:r>
          <a:endParaRPr lang="ru-RU" sz="1400" dirty="0">
            <a:solidFill>
              <a:schemeClr val="tx1"/>
            </a:solidFill>
          </a:endParaRPr>
        </a:p>
      </dgm:t>
    </dgm:pt>
    <dgm:pt modelId="{E116339A-EB7F-43EF-9D0E-0AC58FBBC4AF}" type="parTrans" cxnId="{F2FEDFB5-9A3C-4E39-A2D2-095312EDA9D0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D0CD0378-DA5B-47FB-B5EA-5E547CDAAE92}" type="sibTrans" cxnId="{F2FEDFB5-9A3C-4E39-A2D2-095312EDA9D0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437104CD-1F0F-4CCE-92FE-4FD0A8DAF11B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dirty="0" err="1" smtClean="0">
              <a:solidFill>
                <a:schemeClr val="tx1"/>
              </a:solidFill>
            </a:rPr>
            <a:t>Development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of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future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specialist’s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professional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and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career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realization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requirement</a:t>
          </a:r>
          <a:endParaRPr lang="ru-RU" sz="1400" dirty="0">
            <a:solidFill>
              <a:schemeClr val="tx1"/>
            </a:solidFill>
          </a:endParaRPr>
        </a:p>
      </dgm:t>
    </dgm:pt>
    <dgm:pt modelId="{8E31F0B3-D78A-42E3-A718-34769B98B556}" type="parTrans" cxnId="{CBFCB900-96D8-4667-8EB8-9739EF37F8F5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DF596F2A-423E-434F-B082-7A51BB34B724}" type="sibTrans" cxnId="{CBFCB900-96D8-4667-8EB8-9739EF37F8F5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97EC93C-9E89-4E8E-8632-DE3ECAFD0004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dirty="0" err="1" smtClean="0">
              <a:solidFill>
                <a:schemeClr val="tx1"/>
              </a:solidFill>
            </a:rPr>
            <a:t>Control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realization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and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reflection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forming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in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the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process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of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teaching</a:t>
          </a:r>
          <a:endParaRPr lang="ru-RU" sz="1400" dirty="0">
            <a:solidFill>
              <a:schemeClr val="tx1"/>
            </a:solidFill>
          </a:endParaRPr>
        </a:p>
      </dgm:t>
    </dgm:pt>
    <dgm:pt modelId="{74C8E8A3-3AAD-4DA0-97A6-54A09B4B35F6}" type="parTrans" cxnId="{DFB722CD-C7CB-4138-9CCE-CE1FDA04D22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C6340EE-FC57-4BD9-9294-1C2564B8C10F}" type="sibTrans" cxnId="{DFB722CD-C7CB-4138-9CCE-CE1FDA04D22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8FDA3011-763A-4C8D-94D7-83917C0016D6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dirty="0" err="1" smtClean="0">
              <a:solidFill>
                <a:schemeClr val="tx1"/>
              </a:solidFill>
            </a:rPr>
            <a:t>Open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educational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resources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use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in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the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process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of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motivation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forming</a:t>
          </a:r>
          <a:endParaRPr lang="ru-RU" sz="1400" dirty="0">
            <a:solidFill>
              <a:schemeClr val="tx1"/>
            </a:solidFill>
          </a:endParaRPr>
        </a:p>
      </dgm:t>
    </dgm:pt>
    <dgm:pt modelId="{A6C062A4-378D-4C37-BF21-D38FCBC990D8}" type="parTrans" cxnId="{780C7DF3-F3C1-4D34-8F69-FA717353F2F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DD69D06-C8A3-4C36-8569-A134033FAABC}" type="sibTrans" cxnId="{780C7DF3-F3C1-4D34-8F69-FA717353F2F7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8046F8BF-09BB-40F3-81E5-9D926CA1F186}" type="pres">
      <dgm:prSet presAssocID="{CDCA1B67-AB10-405A-AB54-C9347AFBAC9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B9D5A-CAC5-446A-9443-A2E21C04815B}" type="pres">
      <dgm:prSet presAssocID="{83036F68-68D8-4251-B77F-0CE313185F4C}" presName="composite" presStyleCnt="0"/>
      <dgm:spPr/>
    </dgm:pt>
    <dgm:pt modelId="{680B7446-EC86-4B09-A60B-6FCF792A7E20}" type="pres">
      <dgm:prSet presAssocID="{83036F68-68D8-4251-B77F-0CE313185F4C}" presName="imgShp" presStyleLbl="fgImgPlace1" presStyleIdx="0" presStyleCnt="4" custLinFactNeighborX="1481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8C78945-EF05-48D2-86FE-99035C12D67D}" type="pres">
      <dgm:prSet presAssocID="{83036F68-68D8-4251-B77F-0CE313185F4C}" presName="txShp" presStyleLbl="node1" presStyleIdx="0" presStyleCnt="4" custScaleX="105100" custLinFactNeighborX="23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53E344-139B-4EBA-852A-6121993D1929}" type="pres">
      <dgm:prSet presAssocID="{D0CD0378-DA5B-47FB-B5EA-5E547CDAAE92}" presName="spacing" presStyleCnt="0"/>
      <dgm:spPr/>
    </dgm:pt>
    <dgm:pt modelId="{3F82D9A2-F7E7-4CF4-9104-651515AC09FE}" type="pres">
      <dgm:prSet presAssocID="{437104CD-1F0F-4CCE-92FE-4FD0A8DAF11B}" presName="composite" presStyleCnt="0"/>
      <dgm:spPr/>
    </dgm:pt>
    <dgm:pt modelId="{0A5DE704-50BB-41D8-BE7D-ADA14C96DF5D}" type="pres">
      <dgm:prSet presAssocID="{437104CD-1F0F-4CCE-92FE-4FD0A8DAF11B}" presName="imgShp" presStyleLbl="fgImgPlace1" presStyleIdx="1" presStyleCnt="4" custLinFactNeighborX="1109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C15B84A-1096-4EDD-A07E-5DF691A4F064}" type="pres">
      <dgm:prSet presAssocID="{437104CD-1F0F-4CCE-92FE-4FD0A8DAF11B}" presName="txShp" presStyleLbl="node1" presStyleIdx="1" presStyleCnt="4" custScaleX="102056" custLinFactNeighborX="3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D6F06-B3E1-4999-8B3B-F8913A8EA734}" type="pres">
      <dgm:prSet presAssocID="{DF596F2A-423E-434F-B082-7A51BB34B724}" presName="spacing" presStyleCnt="0"/>
      <dgm:spPr/>
    </dgm:pt>
    <dgm:pt modelId="{6609C1E6-F969-460D-AB10-A8A813063FE2}" type="pres">
      <dgm:prSet presAssocID="{397EC93C-9E89-4E8E-8632-DE3ECAFD0004}" presName="composite" presStyleCnt="0"/>
      <dgm:spPr/>
    </dgm:pt>
    <dgm:pt modelId="{C54DBC19-1696-42E2-9DE0-0B71DB52CA12}" type="pres">
      <dgm:prSet presAssocID="{397EC93C-9E89-4E8E-8632-DE3ECAFD0004}" presName="imgShp" presStyleLbl="fgImgPlace1" presStyleIdx="2" presStyleCnt="4" custLinFactNeighborX="1316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BCA1160-2343-47B9-BBD7-FA668AE78602}" type="pres">
      <dgm:prSet presAssocID="{397EC93C-9E89-4E8E-8632-DE3ECAFD0004}" presName="txShp" presStyleLbl="node1" presStyleIdx="2" presStyleCnt="4" custScaleX="103726" custLinFactNeighborX="2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920FD7-3D79-4121-A9DB-A21814B75943}" type="pres">
      <dgm:prSet presAssocID="{3C6340EE-FC57-4BD9-9294-1C2564B8C10F}" presName="spacing" presStyleCnt="0"/>
      <dgm:spPr/>
    </dgm:pt>
    <dgm:pt modelId="{85386763-B14B-4096-9285-A2F1F0B6791A}" type="pres">
      <dgm:prSet presAssocID="{8FDA3011-763A-4C8D-94D7-83917C0016D6}" presName="composite" presStyleCnt="0"/>
      <dgm:spPr/>
    </dgm:pt>
    <dgm:pt modelId="{B65B402D-E811-4424-9BAB-8E28DB642376}" type="pres">
      <dgm:prSet presAssocID="{8FDA3011-763A-4C8D-94D7-83917C0016D6}" presName="imgShp" presStyleLbl="fgImgPlace1" presStyleIdx="3" presStyleCnt="4" custLinFactNeighborX="1316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D1980AD-2747-48DA-878E-A17DF195A192}" type="pres">
      <dgm:prSet presAssocID="{8FDA3011-763A-4C8D-94D7-83917C0016D6}" presName="txShp" presStyleLbl="node1" presStyleIdx="3" presStyleCnt="4" custScaleX="103726" custLinFactNeighborX="2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FCB900-96D8-4667-8EB8-9739EF37F8F5}" srcId="{CDCA1B67-AB10-405A-AB54-C9347AFBAC92}" destId="{437104CD-1F0F-4CCE-92FE-4FD0A8DAF11B}" srcOrd="1" destOrd="0" parTransId="{8E31F0B3-D78A-42E3-A718-34769B98B556}" sibTransId="{DF596F2A-423E-434F-B082-7A51BB34B724}"/>
    <dgm:cxn modelId="{F2FEDFB5-9A3C-4E39-A2D2-095312EDA9D0}" srcId="{CDCA1B67-AB10-405A-AB54-C9347AFBAC92}" destId="{83036F68-68D8-4251-B77F-0CE313185F4C}" srcOrd="0" destOrd="0" parTransId="{E116339A-EB7F-43EF-9D0E-0AC58FBBC4AF}" sibTransId="{D0CD0378-DA5B-47FB-B5EA-5E547CDAAE92}"/>
    <dgm:cxn modelId="{780C7DF3-F3C1-4D34-8F69-FA717353F2F7}" srcId="{CDCA1B67-AB10-405A-AB54-C9347AFBAC92}" destId="{8FDA3011-763A-4C8D-94D7-83917C0016D6}" srcOrd="3" destOrd="0" parTransId="{A6C062A4-378D-4C37-BF21-D38FCBC990D8}" sibTransId="{FDD69D06-C8A3-4C36-8569-A134033FAABC}"/>
    <dgm:cxn modelId="{C7F93312-6936-42DD-9553-12C342DB1A07}" type="presOf" srcId="{83036F68-68D8-4251-B77F-0CE313185F4C}" destId="{08C78945-EF05-48D2-86FE-99035C12D67D}" srcOrd="0" destOrd="0" presId="urn:microsoft.com/office/officeart/2005/8/layout/vList3"/>
    <dgm:cxn modelId="{42E753E3-F93A-407C-B9E5-74CE702E9E43}" type="presOf" srcId="{8FDA3011-763A-4C8D-94D7-83917C0016D6}" destId="{DD1980AD-2747-48DA-878E-A17DF195A192}" srcOrd="0" destOrd="0" presId="urn:microsoft.com/office/officeart/2005/8/layout/vList3"/>
    <dgm:cxn modelId="{DFD171EE-1FBA-42EE-905D-F8095DEC4E7E}" type="presOf" srcId="{CDCA1B67-AB10-405A-AB54-C9347AFBAC92}" destId="{8046F8BF-09BB-40F3-81E5-9D926CA1F186}" srcOrd="0" destOrd="0" presId="urn:microsoft.com/office/officeart/2005/8/layout/vList3"/>
    <dgm:cxn modelId="{51B3CD2B-1F14-4CD4-A5EA-ED226CFE07D7}" type="presOf" srcId="{397EC93C-9E89-4E8E-8632-DE3ECAFD0004}" destId="{1BCA1160-2343-47B9-BBD7-FA668AE78602}" srcOrd="0" destOrd="0" presId="urn:microsoft.com/office/officeart/2005/8/layout/vList3"/>
    <dgm:cxn modelId="{DFB722CD-C7CB-4138-9CCE-CE1FDA04D22F}" srcId="{CDCA1B67-AB10-405A-AB54-C9347AFBAC92}" destId="{397EC93C-9E89-4E8E-8632-DE3ECAFD0004}" srcOrd="2" destOrd="0" parTransId="{74C8E8A3-3AAD-4DA0-97A6-54A09B4B35F6}" sibTransId="{3C6340EE-FC57-4BD9-9294-1C2564B8C10F}"/>
    <dgm:cxn modelId="{41E2B144-58B7-4A04-A844-9B202488338E}" type="presOf" srcId="{437104CD-1F0F-4CCE-92FE-4FD0A8DAF11B}" destId="{6C15B84A-1096-4EDD-A07E-5DF691A4F064}" srcOrd="0" destOrd="0" presId="urn:microsoft.com/office/officeart/2005/8/layout/vList3"/>
    <dgm:cxn modelId="{C8245E11-2899-4E0B-A05D-07BCA9777559}" type="presParOf" srcId="{8046F8BF-09BB-40F3-81E5-9D926CA1F186}" destId="{F7EB9D5A-CAC5-446A-9443-A2E21C04815B}" srcOrd="0" destOrd="0" presId="urn:microsoft.com/office/officeart/2005/8/layout/vList3"/>
    <dgm:cxn modelId="{8D62AFEB-4BF2-4ECC-8450-CE7695C4F65C}" type="presParOf" srcId="{F7EB9D5A-CAC5-446A-9443-A2E21C04815B}" destId="{680B7446-EC86-4B09-A60B-6FCF792A7E20}" srcOrd="0" destOrd="0" presId="urn:microsoft.com/office/officeart/2005/8/layout/vList3"/>
    <dgm:cxn modelId="{496844CF-0748-43F4-BD0F-C902C1FB6E12}" type="presParOf" srcId="{F7EB9D5A-CAC5-446A-9443-A2E21C04815B}" destId="{08C78945-EF05-48D2-86FE-99035C12D67D}" srcOrd="1" destOrd="0" presId="urn:microsoft.com/office/officeart/2005/8/layout/vList3"/>
    <dgm:cxn modelId="{9FE8DBB2-5838-474E-A68C-BBA1F960E23B}" type="presParOf" srcId="{8046F8BF-09BB-40F3-81E5-9D926CA1F186}" destId="{5C53E344-139B-4EBA-852A-6121993D1929}" srcOrd="1" destOrd="0" presId="urn:microsoft.com/office/officeart/2005/8/layout/vList3"/>
    <dgm:cxn modelId="{DA7BCE9B-26FC-4880-917F-35C9FF951628}" type="presParOf" srcId="{8046F8BF-09BB-40F3-81E5-9D926CA1F186}" destId="{3F82D9A2-F7E7-4CF4-9104-651515AC09FE}" srcOrd="2" destOrd="0" presId="urn:microsoft.com/office/officeart/2005/8/layout/vList3"/>
    <dgm:cxn modelId="{15220D3B-7518-46F8-BC6C-32F9EF43C686}" type="presParOf" srcId="{3F82D9A2-F7E7-4CF4-9104-651515AC09FE}" destId="{0A5DE704-50BB-41D8-BE7D-ADA14C96DF5D}" srcOrd="0" destOrd="0" presId="urn:microsoft.com/office/officeart/2005/8/layout/vList3"/>
    <dgm:cxn modelId="{0C076751-6F6E-4186-98EB-47231C983AEA}" type="presParOf" srcId="{3F82D9A2-F7E7-4CF4-9104-651515AC09FE}" destId="{6C15B84A-1096-4EDD-A07E-5DF691A4F064}" srcOrd="1" destOrd="0" presId="urn:microsoft.com/office/officeart/2005/8/layout/vList3"/>
    <dgm:cxn modelId="{BD28DC87-0AE0-4533-ADBF-AC4DF9CCCCAF}" type="presParOf" srcId="{8046F8BF-09BB-40F3-81E5-9D926CA1F186}" destId="{BE1D6F06-B3E1-4999-8B3B-F8913A8EA734}" srcOrd="3" destOrd="0" presId="urn:microsoft.com/office/officeart/2005/8/layout/vList3"/>
    <dgm:cxn modelId="{68AAAE19-6904-4131-8366-9A4E8DFE2571}" type="presParOf" srcId="{8046F8BF-09BB-40F3-81E5-9D926CA1F186}" destId="{6609C1E6-F969-460D-AB10-A8A813063FE2}" srcOrd="4" destOrd="0" presId="urn:microsoft.com/office/officeart/2005/8/layout/vList3"/>
    <dgm:cxn modelId="{48C77C42-F575-4960-97C7-52A032343903}" type="presParOf" srcId="{6609C1E6-F969-460D-AB10-A8A813063FE2}" destId="{C54DBC19-1696-42E2-9DE0-0B71DB52CA12}" srcOrd="0" destOrd="0" presId="urn:microsoft.com/office/officeart/2005/8/layout/vList3"/>
    <dgm:cxn modelId="{4B9C60CB-7EFE-43E6-8977-186EC7BA980A}" type="presParOf" srcId="{6609C1E6-F969-460D-AB10-A8A813063FE2}" destId="{1BCA1160-2343-47B9-BBD7-FA668AE78602}" srcOrd="1" destOrd="0" presId="urn:microsoft.com/office/officeart/2005/8/layout/vList3"/>
    <dgm:cxn modelId="{3C10E376-59A5-4973-A1F0-F0C7AE8A53D7}" type="presParOf" srcId="{8046F8BF-09BB-40F3-81E5-9D926CA1F186}" destId="{68920FD7-3D79-4121-A9DB-A21814B75943}" srcOrd="5" destOrd="0" presId="urn:microsoft.com/office/officeart/2005/8/layout/vList3"/>
    <dgm:cxn modelId="{E49EAC02-DE54-440D-8E9B-A8C9E7EFAACA}" type="presParOf" srcId="{8046F8BF-09BB-40F3-81E5-9D926CA1F186}" destId="{85386763-B14B-4096-9285-A2F1F0B6791A}" srcOrd="6" destOrd="0" presId="urn:microsoft.com/office/officeart/2005/8/layout/vList3"/>
    <dgm:cxn modelId="{50EFA099-7329-4C97-A868-A8BD0412121D}" type="presParOf" srcId="{85386763-B14B-4096-9285-A2F1F0B6791A}" destId="{B65B402D-E811-4424-9BAB-8E28DB642376}" srcOrd="0" destOrd="0" presId="urn:microsoft.com/office/officeart/2005/8/layout/vList3"/>
    <dgm:cxn modelId="{E332DC18-D9A2-4DDA-86AE-BC1FB44BB8A4}" type="presParOf" srcId="{85386763-B14B-4096-9285-A2F1F0B6791A}" destId="{DD1980AD-2747-48DA-878E-A17DF195A19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D6EDE2-A8EA-47E1-8D83-1A15A146DCF7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C6FB65-5EDA-436D-A1C9-A0DD4DBAD8C1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Teaching method as a concept</a:t>
          </a:r>
          <a:endParaRPr lang="ru-RU" sz="1400" dirty="0">
            <a:solidFill>
              <a:schemeClr val="tx1"/>
            </a:solidFill>
          </a:endParaRPr>
        </a:p>
      </dgm:t>
    </dgm:pt>
    <dgm:pt modelId="{48825956-3A18-4A86-91D8-AD244DA893EB}" type="parTrans" cxnId="{52409CE4-6A8A-4A6B-A07B-FEDF4F22B9F5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A70FC207-B0BB-4902-BF48-BFA1AED28E33}" type="sibTrans" cxnId="{52409CE4-6A8A-4A6B-A07B-FEDF4F22B9F5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B9CD01-E333-472B-BD2A-AE81B9D7A7B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dirty="0" err="1" smtClean="0">
              <a:solidFill>
                <a:schemeClr val="tx1"/>
              </a:solidFill>
            </a:rPr>
            <a:t>Practical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and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laboratory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classes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conduct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under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the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condition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of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three-subjective</a:t>
          </a:r>
          <a:r>
            <a:rPr lang="ru-RU" sz="1400" dirty="0" smtClean="0">
              <a:solidFill>
                <a:schemeClr val="tx1"/>
              </a:solidFill>
            </a:rPr>
            <a:t> </a:t>
          </a:r>
          <a:r>
            <a:rPr lang="ru-RU" sz="1400" dirty="0" err="1" smtClean="0">
              <a:solidFill>
                <a:schemeClr val="tx1"/>
              </a:solidFill>
            </a:rPr>
            <a:t>relationship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1A51446F-0639-4A4C-AC13-41857A62ED5D}" type="parTrans" cxnId="{2E266B7E-D991-493F-A7C2-46BCFAA516FB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2BFC02-2068-43F8-B19E-88C2FF8D2F03}" type="sibTrans" cxnId="{2E266B7E-D991-493F-A7C2-46BCFAA516FB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9766DE9-2A48-47A1-B514-29CF7381B9B1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Organization of quasi-professional activities for future specialists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6C466461-1D73-4123-832E-D65AEEA81BD5}" type="parTrans" cxnId="{FBE9A163-685B-420D-A126-9BAC9F6C183D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FA938AE-FC78-44C0-BE7C-69F3754B594B}" type="sibTrans" cxnId="{FBE9A163-685B-420D-A126-9BAC9F6C183D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E4E6CD46-20BF-464C-84B2-5F024085557B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Methods of access to educational information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032B2FEB-CCA1-42DB-894D-69CE1CE27DBD}" type="parTrans" cxnId="{A4474074-F7F9-4159-AFBC-E6AF52854422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68DEBD7-DB2C-4F5A-9329-3C6962577E12}" type="sibTrans" cxnId="{A4474074-F7F9-4159-AFBC-E6AF52854422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9A80E5B-A0A1-4EB8-8286-699452393A8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Organization of control and self-control of skills and  knowledge acquired for educational tasks solution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C1B10232-1384-48FA-9DB8-7DF33B9FAADE}" type="parTrans" cxnId="{15D6BE6B-404A-42C8-9E3E-8765ABBAF2A1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8DD0D81-A6BC-443F-9ABE-2BEB458605DC}" type="sibTrans" cxnId="{15D6BE6B-404A-42C8-9E3E-8765ABBAF2A1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B7D89B7-7E27-446B-BE61-3F219A1EE2BD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Problem of basic knowledge actualization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8D6262A5-BD26-4F3D-A3BD-B66F73F34E2E}" type="parTrans" cxnId="{AB66FDA5-1914-4549-B956-950AADCABCCA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1060E900-E649-4B64-9F87-50BAFA2A5DAC}" type="sibTrans" cxnId="{AB66FDA5-1914-4549-B956-950AADCABCCA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8F2A65F-7FF8-45A0-893D-F112DB4F30D6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Organization of lectures under the condition of information and communication educational environment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37E3161E-D945-4267-BF1F-D997B459DBC4}" type="parTrans" cxnId="{8AABFFDB-C112-41FD-A3F1-03B847841F93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C435166-2013-46F0-91D1-4776F06CE936}" type="sibTrans" cxnId="{8AABFFDB-C112-41FD-A3F1-03B847841F93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6DB9A939-58E3-4E12-9386-0E4F6711A765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Problems connected with individual students’ work realization under the condition of  information and communication educational environment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7A292A11-A96D-41EB-9561-65E79E8B5EED}" type="parTrans" cxnId="{C12D7F25-F053-4954-A3FB-78D95DCA1091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DA37439-0516-4D3A-9F7F-2D948F8ABDB1}" type="sibTrans" cxnId="{C12D7F25-F053-4954-A3FB-78D95DCA1091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4F1D94B-B9C7-4C68-8652-B2DF23836F82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Problems in preparation of course papers, specialist’s and master’s degree certificate papers</a:t>
          </a:r>
          <a:r>
            <a:rPr lang="ru-RU" sz="1400" dirty="0" smtClean="0">
              <a:solidFill>
                <a:schemeClr val="tx1"/>
              </a:solidFill>
            </a:rPr>
            <a:t>. </a:t>
          </a:r>
          <a:endParaRPr lang="ru-RU" sz="1400" dirty="0">
            <a:solidFill>
              <a:schemeClr val="tx1"/>
            </a:solidFill>
          </a:endParaRPr>
        </a:p>
      </dgm:t>
    </dgm:pt>
    <dgm:pt modelId="{6A0388B6-3492-4D7F-BD74-ECC11E57A991}" type="parTrans" cxnId="{74BFEDF3-1CC3-4BFC-8B34-E0E7DD42356E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CA428374-9654-4C2F-B626-B32EAAB60146}" type="sibTrans" cxnId="{74BFEDF3-1CC3-4BFC-8B34-E0E7DD42356E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0C9B6EDE-9FEE-4165-91B3-834CB385140E}" type="pres">
      <dgm:prSet presAssocID="{BED6EDE2-A8EA-47E1-8D83-1A15A146DCF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80D3DC9-A91F-4D09-92CE-594323F8BC6D}" type="pres">
      <dgm:prSet presAssocID="{70C6FB65-5EDA-436D-A1C9-A0DD4DBAD8C1}" presName="compNode" presStyleCnt="0"/>
      <dgm:spPr/>
    </dgm:pt>
    <dgm:pt modelId="{9F079B77-830C-48EF-B636-34ABE7E86EFC}" type="pres">
      <dgm:prSet presAssocID="{70C6FB65-5EDA-436D-A1C9-A0DD4DBAD8C1}" presName="dummyConnPt" presStyleCnt="0"/>
      <dgm:spPr/>
    </dgm:pt>
    <dgm:pt modelId="{7A35F710-4367-409F-97DE-836BF0237F4A}" type="pres">
      <dgm:prSet presAssocID="{70C6FB65-5EDA-436D-A1C9-A0DD4DBAD8C1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D0A25-77C4-4F95-BE9D-B73D1FDCC84F}" type="pres">
      <dgm:prSet presAssocID="{A70FC207-B0BB-4902-BF48-BFA1AED28E33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9986288C-78D3-474C-A26D-ABBD6589E04F}" type="pres">
      <dgm:prSet presAssocID="{58B9CD01-E333-472B-BD2A-AE81B9D7A7BA}" presName="compNode" presStyleCnt="0"/>
      <dgm:spPr/>
    </dgm:pt>
    <dgm:pt modelId="{98CF61CF-E564-462A-BE22-73735C78DD0F}" type="pres">
      <dgm:prSet presAssocID="{58B9CD01-E333-472B-BD2A-AE81B9D7A7BA}" presName="dummyConnPt" presStyleCnt="0"/>
      <dgm:spPr/>
    </dgm:pt>
    <dgm:pt modelId="{F7C6D03B-2FBB-427A-AD21-02960B6E584F}" type="pres">
      <dgm:prSet presAssocID="{58B9CD01-E333-472B-BD2A-AE81B9D7A7BA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853EA2-EF71-43FB-BF55-352D497C5411}" type="pres">
      <dgm:prSet presAssocID="{3E2BFC02-2068-43F8-B19E-88C2FF8D2F03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5A11DA47-D4E8-4BAA-ACDF-7266B0717B2C}" type="pres">
      <dgm:prSet presAssocID="{F9766DE9-2A48-47A1-B514-29CF7381B9B1}" presName="compNode" presStyleCnt="0"/>
      <dgm:spPr/>
    </dgm:pt>
    <dgm:pt modelId="{BACAFD56-A0BA-4206-BF63-05DB94C24342}" type="pres">
      <dgm:prSet presAssocID="{F9766DE9-2A48-47A1-B514-29CF7381B9B1}" presName="dummyConnPt" presStyleCnt="0"/>
      <dgm:spPr/>
    </dgm:pt>
    <dgm:pt modelId="{18BEB84B-2304-4A63-9484-F7A9E090D12F}" type="pres">
      <dgm:prSet presAssocID="{F9766DE9-2A48-47A1-B514-29CF7381B9B1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8378E-3D68-470F-B9E8-8DDA94AB60BD}" type="pres">
      <dgm:prSet presAssocID="{7FA938AE-FC78-44C0-BE7C-69F3754B594B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AC1B64AC-D081-4B29-B7F0-A76FEB7A2240}" type="pres">
      <dgm:prSet presAssocID="{E4E6CD46-20BF-464C-84B2-5F024085557B}" presName="compNode" presStyleCnt="0"/>
      <dgm:spPr/>
    </dgm:pt>
    <dgm:pt modelId="{68962F00-8C13-4E9F-B810-A0C59BE36D3C}" type="pres">
      <dgm:prSet presAssocID="{E4E6CD46-20BF-464C-84B2-5F024085557B}" presName="dummyConnPt" presStyleCnt="0"/>
      <dgm:spPr/>
    </dgm:pt>
    <dgm:pt modelId="{C7B375AB-B55E-45E9-AB58-0D676D605A82}" type="pres">
      <dgm:prSet presAssocID="{E4E6CD46-20BF-464C-84B2-5F024085557B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1F1676-57EB-487B-9452-A9E6A1F402B1}" type="pres">
      <dgm:prSet presAssocID="{368DEBD7-DB2C-4F5A-9329-3C6962577E12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581AE6C6-A092-44A9-B4F2-F99D52B65D9A}" type="pres">
      <dgm:prSet presAssocID="{79A80E5B-A0A1-4EB8-8286-699452393A8A}" presName="compNode" presStyleCnt="0"/>
      <dgm:spPr/>
    </dgm:pt>
    <dgm:pt modelId="{66AFC1C0-EB3A-4A1F-B629-DA37E9327B45}" type="pres">
      <dgm:prSet presAssocID="{79A80E5B-A0A1-4EB8-8286-699452393A8A}" presName="dummyConnPt" presStyleCnt="0"/>
      <dgm:spPr/>
    </dgm:pt>
    <dgm:pt modelId="{5DE25129-C237-464F-995A-28A50B971785}" type="pres">
      <dgm:prSet presAssocID="{79A80E5B-A0A1-4EB8-8286-699452393A8A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46178-4484-4997-AFB9-BB2AC69E0EC2}" type="pres">
      <dgm:prSet presAssocID="{98DD0D81-A6BC-443F-9ABE-2BEB458605DC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D6CBDEE6-2618-4182-B46C-F0DF03F5A105}" type="pres">
      <dgm:prSet presAssocID="{FB7D89B7-7E27-446B-BE61-3F219A1EE2BD}" presName="compNode" presStyleCnt="0"/>
      <dgm:spPr/>
    </dgm:pt>
    <dgm:pt modelId="{C53ED80C-CDB3-4B8B-9B55-56221496AF03}" type="pres">
      <dgm:prSet presAssocID="{FB7D89B7-7E27-446B-BE61-3F219A1EE2BD}" presName="dummyConnPt" presStyleCnt="0"/>
      <dgm:spPr/>
    </dgm:pt>
    <dgm:pt modelId="{2D868FA6-9219-47E2-A6AD-D4174E4D848D}" type="pres">
      <dgm:prSet presAssocID="{FB7D89B7-7E27-446B-BE61-3F219A1EE2BD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C86C3-4295-44D1-A7E8-07CCB4884F1D}" type="pres">
      <dgm:prSet presAssocID="{1060E900-E649-4B64-9F87-50BAFA2A5DAC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13B41FFC-B861-4526-9867-CEF3CFB8B589}" type="pres">
      <dgm:prSet presAssocID="{78F2A65F-7FF8-45A0-893D-F112DB4F30D6}" presName="compNode" presStyleCnt="0"/>
      <dgm:spPr/>
    </dgm:pt>
    <dgm:pt modelId="{C2BA58EE-F1E7-4AA4-9B16-6EDF3719D046}" type="pres">
      <dgm:prSet presAssocID="{78F2A65F-7FF8-45A0-893D-F112DB4F30D6}" presName="dummyConnPt" presStyleCnt="0"/>
      <dgm:spPr/>
    </dgm:pt>
    <dgm:pt modelId="{707D4082-1FC8-4E7A-8530-DAD71DE15F4C}" type="pres">
      <dgm:prSet presAssocID="{78F2A65F-7FF8-45A0-893D-F112DB4F30D6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AFE5E3-55F7-4054-AACB-889AA6D6BA9A}" type="pres">
      <dgm:prSet presAssocID="{5C435166-2013-46F0-91D1-4776F06CE936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19285FBB-3AEF-4E00-A38D-41DC7F914FA0}" type="pres">
      <dgm:prSet presAssocID="{6DB9A939-58E3-4E12-9386-0E4F6711A765}" presName="compNode" presStyleCnt="0"/>
      <dgm:spPr/>
    </dgm:pt>
    <dgm:pt modelId="{72D23687-AB90-439A-82EC-F41BAA167529}" type="pres">
      <dgm:prSet presAssocID="{6DB9A939-58E3-4E12-9386-0E4F6711A765}" presName="dummyConnPt" presStyleCnt="0"/>
      <dgm:spPr/>
    </dgm:pt>
    <dgm:pt modelId="{421F3C60-7BBB-4816-BDED-C8B9F0C636F8}" type="pres">
      <dgm:prSet presAssocID="{6DB9A939-58E3-4E12-9386-0E4F6711A765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62E1A4-2B6F-4ECB-9BC2-33C66BF4AECC}" type="pres">
      <dgm:prSet presAssocID="{7DA37439-0516-4D3A-9F7F-2D948F8ABDB1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483C3383-A81B-4087-BD97-2D82A85D472E}" type="pres">
      <dgm:prSet presAssocID="{74F1D94B-B9C7-4C68-8652-B2DF23836F82}" presName="compNode" presStyleCnt="0"/>
      <dgm:spPr/>
    </dgm:pt>
    <dgm:pt modelId="{63D1E8BE-9DD8-4903-8C30-004B183FF35F}" type="pres">
      <dgm:prSet presAssocID="{74F1D94B-B9C7-4C68-8652-B2DF23836F82}" presName="dummyConnPt" presStyleCnt="0"/>
      <dgm:spPr/>
    </dgm:pt>
    <dgm:pt modelId="{879A8323-105D-4130-94E6-8CEB4D231DD0}" type="pres">
      <dgm:prSet presAssocID="{74F1D94B-B9C7-4C68-8652-B2DF23836F82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96F1C7-498C-4496-90D2-4BB920A96292}" type="presOf" srcId="{79A80E5B-A0A1-4EB8-8286-699452393A8A}" destId="{5DE25129-C237-464F-995A-28A50B971785}" srcOrd="0" destOrd="0" presId="urn:microsoft.com/office/officeart/2005/8/layout/bProcess4"/>
    <dgm:cxn modelId="{3DB65185-506A-4498-B47B-AA05F98344BE}" type="presOf" srcId="{5C435166-2013-46F0-91D1-4776F06CE936}" destId="{F1AFE5E3-55F7-4054-AACB-889AA6D6BA9A}" srcOrd="0" destOrd="0" presId="urn:microsoft.com/office/officeart/2005/8/layout/bProcess4"/>
    <dgm:cxn modelId="{8AABFFDB-C112-41FD-A3F1-03B847841F93}" srcId="{BED6EDE2-A8EA-47E1-8D83-1A15A146DCF7}" destId="{78F2A65F-7FF8-45A0-893D-F112DB4F30D6}" srcOrd="6" destOrd="0" parTransId="{37E3161E-D945-4267-BF1F-D997B459DBC4}" sibTransId="{5C435166-2013-46F0-91D1-4776F06CE936}"/>
    <dgm:cxn modelId="{20D61F6E-7BC6-4DD9-B3D5-84E5E687F707}" type="presOf" srcId="{70C6FB65-5EDA-436D-A1C9-A0DD4DBAD8C1}" destId="{7A35F710-4367-409F-97DE-836BF0237F4A}" srcOrd="0" destOrd="0" presId="urn:microsoft.com/office/officeart/2005/8/layout/bProcess4"/>
    <dgm:cxn modelId="{16AD90E1-9F24-4A9B-BB8F-DFE839DAB5AA}" type="presOf" srcId="{BED6EDE2-A8EA-47E1-8D83-1A15A146DCF7}" destId="{0C9B6EDE-9FEE-4165-91B3-834CB385140E}" srcOrd="0" destOrd="0" presId="urn:microsoft.com/office/officeart/2005/8/layout/bProcess4"/>
    <dgm:cxn modelId="{FBE9A163-685B-420D-A126-9BAC9F6C183D}" srcId="{BED6EDE2-A8EA-47E1-8D83-1A15A146DCF7}" destId="{F9766DE9-2A48-47A1-B514-29CF7381B9B1}" srcOrd="2" destOrd="0" parTransId="{6C466461-1D73-4123-832E-D65AEEA81BD5}" sibTransId="{7FA938AE-FC78-44C0-BE7C-69F3754B594B}"/>
    <dgm:cxn modelId="{15D6BE6B-404A-42C8-9E3E-8765ABBAF2A1}" srcId="{BED6EDE2-A8EA-47E1-8D83-1A15A146DCF7}" destId="{79A80E5B-A0A1-4EB8-8286-699452393A8A}" srcOrd="4" destOrd="0" parTransId="{C1B10232-1384-48FA-9DB8-7DF33B9FAADE}" sibTransId="{98DD0D81-A6BC-443F-9ABE-2BEB458605DC}"/>
    <dgm:cxn modelId="{A4474074-F7F9-4159-AFBC-E6AF52854422}" srcId="{BED6EDE2-A8EA-47E1-8D83-1A15A146DCF7}" destId="{E4E6CD46-20BF-464C-84B2-5F024085557B}" srcOrd="3" destOrd="0" parTransId="{032B2FEB-CCA1-42DB-894D-69CE1CE27DBD}" sibTransId="{368DEBD7-DB2C-4F5A-9329-3C6962577E12}"/>
    <dgm:cxn modelId="{8B35DC90-6869-4421-A556-B1559233E91B}" type="presOf" srcId="{FB7D89B7-7E27-446B-BE61-3F219A1EE2BD}" destId="{2D868FA6-9219-47E2-A6AD-D4174E4D848D}" srcOrd="0" destOrd="0" presId="urn:microsoft.com/office/officeart/2005/8/layout/bProcess4"/>
    <dgm:cxn modelId="{A4A55B27-8D0A-47FE-9AB4-F92CFCA9A4F2}" type="presOf" srcId="{A70FC207-B0BB-4902-BF48-BFA1AED28E33}" destId="{780D0A25-77C4-4F95-BE9D-B73D1FDCC84F}" srcOrd="0" destOrd="0" presId="urn:microsoft.com/office/officeart/2005/8/layout/bProcess4"/>
    <dgm:cxn modelId="{74BFEDF3-1CC3-4BFC-8B34-E0E7DD42356E}" srcId="{BED6EDE2-A8EA-47E1-8D83-1A15A146DCF7}" destId="{74F1D94B-B9C7-4C68-8652-B2DF23836F82}" srcOrd="8" destOrd="0" parTransId="{6A0388B6-3492-4D7F-BD74-ECC11E57A991}" sibTransId="{CA428374-9654-4C2F-B626-B32EAAB60146}"/>
    <dgm:cxn modelId="{52409CE4-6A8A-4A6B-A07B-FEDF4F22B9F5}" srcId="{BED6EDE2-A8EA-47E1-8D83-1A15A146DCF7}" destId="{70C6FB65-5EDA-436D-A1C9-A0DD4DBAD8C1}" srcOrd="0" destOrd="0" parTransId="{48825956-3A18-4A86-91D8-AD244DA893EB}" sibTransId="{A70FC207-B0BB-4902-BF48-BFA1AED28E33}"/>
    <dgm:cxn modelId="{1C19B617-E073-45FA-8DA7-AB1CBA31F7CB}" type="presOf" srcId="{7DA37439-0516-4D3A-9F7F-2D948F8ABDB1}" destId="{8062E1A4-2B6F-4ECB-9BC2-33C66BF4AECC}" srcOrd="0" destOrd="0" presId="urn:microsoft.com/office/officeart/2005/8/layout/bProcess4"/>
    <dgm:cxn modelId="{8BE64799-A081-4DE7-92AB-803CF96677F9}" type="presOf" srcId="{78F2A65F-7FF8-45A0-893D-F112DB4F30D6}" destId="{707D4082-1FC8-4E7A-8530-DAD71DE15F4C}" srcOrd="0" destOrd="0" presId="urn:microsoft.com/office/officeart/2005/8/layout/bProcess4"/>
    <dgm:cxn modelId="{F250034F-88CD-43EB-917E-9C235F75D8FE}" type="presOf" srcId="{7FA938AE-FC78-44C0-BE7C-69F3754B594B}" destId="{D3B8378E-3D68-470F-B9E8-8DDA94AB60BD}" srcOrd="0" destOrd="0" presId="urn:microsoft.com/office/officeart/2005/8/layout/bProcess4"/>
    <dgm:cxn modelId="{C12D7F25-F053-4954-A3FB-78D95DCA1091}" srcId="{BED6EDE2-A8EA-47E1-8D83-1A15A146DCF7}" destId="{6DB9A939-58E3-4E12-9386-0E4F6711A765}" srcOrd="7" destOrd="0" parTransId="{7A292A11-A96D-41EB-9561-65E79E8B5EED}" sibTransId="{7DA37439-0516-4D3A-9F7F-2D948F8ABDB1}"/>
    <dgm:cxn modelId="{38353132-3C97-47DE-BB19-0E803FD4D95E}" type="presOf" srcId="{3E2BFC02-2068-43F8-B19E-88C2FF8D2F03}" destId="{9C853EA2-EF71-43FB-BF55-352D497C5411}" srcOrd="0" destOrd="0" presId="urn:microsoft.com/office/officeart/2005/8/layout/bProcess4"/>
    <dgm:cxn modelId="{09CA9F9E-D1E1-4F35-BC67-3F5FB959CE68}" type="presOf" srcId="{58B9CD01-E333-472B-BD2A-AE81B9D7A7BA}" destId="{F7C6D03B-2FBB-427A-AD21-02960B6E584F}" srcOrd="0" destOrd="0" presId="urn:microsoft.com/office/officeart/2005/8/layout/bProcess4"/>
    <dgm:cxn modelId="{AB66FDA5-1914-4549-B956-950AADCABCCA}" srcId="{BED6EDE2-A8EA-47E1-8D83-1A15A146DCF7}" destId="{FB7D89B7-7E27-446B-BE61-3F219A1EE2BD}" srcOrd="5" destOrd="0" parTransId="{8D6262A5-BD26-4F3D-A3BD-B66F73F34E2E}" sibTransId="{1060E900-E649-4B64-9F87-50BAFA2A5DAC}"/>
    <dgm:cxn modelId="{821E39EB-4C65-410C-8744-05DB8B89FADC}" type="presOf" srcId="{368DEBD7-DB2C-4F5A-9329-3C6962577E12}" destId="{761F1676-57EB-487B-9452-A9E6A1F402B1}" srcOrd="0" destOrd="0" presId="urn:microsoft.com/office/officeart/2005/8/layout/bProcess4"/>
    <dgm:cxn modelId="{A2B8C0C7-9B5C-44E2-BFF2-DB7851D1E3DF}" type="presOf" srcId="{1060E900-E649-4B64-9F87-50BAFA2A5DAC}" destId="{E33C86C3-4295-44D1-A7E8-07CCB4884F1D}" srcOrd="0" destOrd="0" presId="urn:microsoft.com/office/officeart/2005/8/layout/bProcess4"/>
    <dgm:cxn modelId="{2E266B7E-D991-493F-A7C2-46BCFAA516FB}" srcId="{BED6EDE2-A8EA-47E1-8D83-1A15A146DCF7}" destId="{58B9CD01-E333-472B-BD2A-AE81B9D7A7BA}" srcOrd="1" destOrd="0" parTransId="{1A51446F-0639-4A4C-AC13-41857A62ED5D}" sibTransId="{3E2BFC02-2068-43F8-B19E-88C2FF8D2F03}"/>
    <dgm:cxn modelId="{191D9E3C-1B19-4BAB-8455-DB1B404A2B48}" type="presOf" srcId="{98DD0D81-A6BC-443F-9ABE-2BEB458605DC}" destId="{4CE46178-4484-4997-AFB9-BB2AC69E0EC2}" srcOrd="0" destOrd="0" presId="urn:microsoft.com/office/officeart/2005/8/layout/bProcess4"/>
    <dgm:cxn modelId="{EB86F33D-3E02-43A0-893B-C91F2F49F333}" type="presOf" srcId="{E4E6CD46-20BF-464C-84B2-5F024085557B}" destId="{C7B375AB-B55E-45E9-AB58-0D676D605A82}" srcOrd="0" destOrd="0" presId="urn:microsoft.com/office/officeart/2005/8/layout/bProcess4"/>
    <dgm:cxn modelId="{E005A9F6-23AB-4194-A283-80B8A6EF72B4}" type="presOf" srcId="{F9766DE9-2A48-47A1-B514-29CF7381B9B1}" destId="{18BEB84B-2304-4A63-9484-F7A9E090D12F}" srcOrd="0" destOrd="0" presId="urn:microsoft.com/office/officeart/2005/8/layout/bProcess4"/>
    <dgm:cxn modelId="{2D0D3362-BA1C-476D-86E7-FE059BA9BFB2}" type="presOf" srcId="{6DB9A939-58E3-4E12-9386-0E4F6711A765}" destId="{421F3C60-7BBB-4816-BDED-C8B9F0C636F8}" srcOrd="0" destOrd="0" presId="urn:microsoft.com/office/officeart/2005/8/layout/bProcess4"/>
    <dgm:cxn modelId="{C7C7B169-96E0-4D50-881A-0364C90C787B}" type="presOf" srcId="{74F1D94B-B9C7-4C68-8652-B2DF23836F82}" destId="{879A8323-105D-4130-94E6-8CEB4D231DD0}" srcOrd="0" destOrd="0" presId="urn:microsoft.com/office/officeart/2005/8/layout/bProcess4"/>
    <dgm:cxn modelId="{18F00DE4-66F7-42A2-A408-CF272BB268B6}" type="presParOf" srcId="{0C9B6EDE-9FEE-4165-91B3-834CB385140E}" destId="{580D3DC9-A91F-4D09-92CE-594323F8BC6D}" srcOrd="0" destOrd="0" presId="urn:microsoft.com/office/officeart/2005/8/layout/bProcess4"/>
    <dgm:cxn modelId="{C39DB2FC-EA08-4611-B9A6-DE22AF503189}" type="presParOf" srcId="{580D3DC9-A91F-4D09-92CE-594323F8BC6D}" destId="{9F079B77-830C-48EF-B636-34ABE7E86EFC}" srcOrd="0" destOrd="0" presId="urn:microsoft.com/office/officeart/2005/8/layout/bProcess4"/>
    <dgm:cxn modelId="{1F3AD9CE-CE13-4849-AF85-647CBF4C0191}" type="presParOf" srcId="{580D3DC9-A91F-4D09-92CE-594323F8BC6D}" destId="{7A35F710-4367-409F-97DE-836BF0237F4A}" srcOrd="1" destOrd="0" presId="urn:microsoft.com/office/officeart/2005/8/layout/bProcess4"/>
    <dgm:cxn modelId="{4176546C-E00A-4139-BA0C-17A0BD1CF72E}" type="presParOf" srcId="{0C9B6EDE-9FEE-4165-91B3-834CB385140E}" destId="{780D0A25-77C4-4F95-BE9D-B73D1FDCC84F}" srcOrd="1" destOrd="0" presId="urn:microsoft.com/office/officeart/2005/8/layout/bProcess4"/>
    <dgm:cxn modelId="{B099D4D1-EEC5-4B3F-9BA7-74A376531F0D}" type="presParOf" srcId="{0C9B6EDE-9FEE-4165-91B3-834CB385140E}" destId="{9986288C-78D3-474C-A26D-ABBD6589E04F}" srcOrd="2" destOrd="0" presId="urn:microsoft.com/office/officeart/2005/8/layout/bProcess4"/>
    <dgm:cxn modelId="{F686C0F9-F54F-4A23-967C-3210B3BDC1E5}" type="presParOf" srcId="{9986288C-78D3-474C-A26D-ABBD6589E04F}" destId="{98CF61CF-E564-462A-BE22-73735C78DD0F}" srcOrd="0" destOrd="0" presId="urn:microsoft.com/office/officeart/2005/8/layout/bProcess4"/>
    <dgm:cxn modelId="{0201C488-CF94-4243-8BE8-EAB3A1B0BD76}" type="presParOf" srcId="{9986288C-78D3-474C-A26D-ABBD6589E04F}" destId="{F7C6D03B-2FBB-427A-AD21-02960B6E584F}" srcOrd="1" destOrd="0" presId="urn:microsoft.com/office/officeart/2005/8/layout/bProcess4"/>
    <dgm:cxn modelId="{3645BE91-49B2-458B-B9AB-6FD9455F920C}" type="presParOf" srcId="{0C9B6EDE-9FEE-4165-91B3-834CB385140E}" destId="{9C853EA2-EF71-43FB-BF55-352D497C5411}" srcOrd="3" destOrd="0" presId="urn:microsoft.com/office/officeart/2005/8/layout/bProcess4"/>
    <dgm:cxn modelId="{61F8FECA-8ABD-42F7-9FF9-5912DFA07A15}" type="presParOf" srcId="{0C9B6EDE-9FEE-4165-91B3-834CB385140E}" destId="{5A11DA47-D4E8-4BAA-ACDF-7266B0717B2C}" srcOrd="4" destOrd="0" presId="urn:microsoft.com/office/officeart/2005/8/layout/bProcess4"/>
    <dgm:cxn modelId="{E8EF63FC-2573-4B50-91EE-C95DCFD3B752}" type="presParOf" srcId="{5A11DA47-D4E8-4BAA-ACDF-7266B0717B2C}" destId="{BACAFD56-A0BA-4206-BF63-05DB94C24342}" srcOrd="0" destOrd="0" presId="urn:microsoft.com/office/officeart/2005/8/layout/bProcess4"/>
    <dgm:cxn modelId="{48EF3301-6811-4F82-BD55-1C9A083131D3}" type="presParOf" srcId="{5A11DA47-D4E8-4BAA-ACDF-7266B0717B2C}" destId="{18BEB84B-2304-4A63-9484-F7A9E090D12F}" srcOrd="1" destOrd="0" presId="urn:microsoft.com/office/officeart/2005/8/layout/bProcess4"/>
    <dgm:cxn modelId="{3E88E7FC-AFB8-4A1C-99E8-50DAB2A8A0E2}" type="presParOf" srcId="{0C9B6EDE-9FEE-4165-91B3-834CB385140E}" destId="{D3B8378E-3D68-470F-B9E8-8DDA94AB60BD}" srcOrd="5" destOrd="0" presId="urn:microsoft.com/office/officeart/2005/8/layout/bProcess4"/>
    <dgm:cxn modelId="{2DFE7161-1F9A-4355-9811-D3F97B0D7CAA}" type="presParOf" srcId="{0C9B6EDE-9FEE-4165-91B3-834CB385140E}" destId="{AC1B64AC-D081-4B29-B7F0-A76FEB7A2240}" srcOrd="6" destOrd="0" presId="urn:microsoft.com/office/officeart/2005/8/layout/bProcess4"/>
    <dgm:cxn modelId="{EE197CE4-5AEF-45A6-B54C-1BC1CE08091A}" type="presParOf" srcId="{AC1B64AC-D081-4B29-B7F0-A76FEB7A2240}" destId="{68962F00-8C13-4E9F-B810-A0C59BE36D3C}" srcOrd="0" destOrd="0" presId="urn:microsoft.com/office/officeart/2005/8/layout/bProcess4"/>
    <dgm:cxn modelId="{25675966-E270-4428-86BA-13B39B2589D2}" type="presParOf" srcId="{AC1B64AC-D081-4B29-B7F0-A76FEB7A2240}" destId="{C7B375AB-B55E-45E9-AB58-0D676D605A82}" srcOrd="1" destOrd="0" presId="urn:microsoft.com/office/officeart/2005/8/layout/bProcess4"/>
    <dgm:cxn modelId="{04E8D63B-F180-4BDC-A504-160F6C727311}" type="presParOf" srcId="{0C9B6EDE-9FEE-4165-91B3-834CB385140E}" destId="{761F1676-57EB-487B-9452-A9E6A1F402B1}" srcOrd="7" destOrd="0" presId="urn:microsoft.com/office/officeart/2005/8/layout/bProcess4"/>
    <dgm:cxn modelId="{AE7D750B-F86F-47B8-A00F-4F2F56766A20}" type="presParOf" srcId="{0C9B6EDE-9FEE-4165-91B3-834CB385140E}" destId="{581AE6C6-A092-44A9-B4F2-F99D52B65D9A}" srcOrd="8" destOrd="0" presId="urn:microsoft.com/office/officeart/2005/8/layout/bProcess4"/>
    <dgm:cxn modelId="{93E9CFB5-5126-474B-A4F8-3AB6DB9526E0}" type="presParOf" srcId="{581AE6C6-A092-44A9-B4F2-F99D52B65D9A}" destId="{66AFC1C0-EB3A-4A1F-B629-DA37E9327B45}" srcOrd="0" destOrd="0" presId="urn:microsoft.com/office/officeart/2005/8/layout/bProcess4"/>
    <dgm:cxn modelId="{4B3E65D0-24BD-46D3-916E-4A64864109C9}" type="presParOf" srcId="{581AE6C6-A092-44A9-B4F2-F99D52B65D9A}" destId="{5DE25129-C237-464F-995A-28A50B971785}" srcOrd="1" destOrd="0" presId="urn:microsoft.com/office/officeart/2005/8/layout/bProcess4"/>
    <dgm:cxn modelId="{4831F5D8-660B-45C4-AA6D-1DD41287E615}" type="presParOf" srcId="{0C9B6EDE-9FEE-4165-91B3-834CB385140E}" destId="{4CE46178-4484-4997-AFB9-BB2AC69E0EC2}" srcOrd="9" destOrd="0" presId="urn:microsoft.com/office/officeart/2005/8/layout/bProcess4"/>
    <dgm:cxn modelId="{A96C717E-809D-420C-93F0-31DC634F1895}" type="presParOf" srcId="{0C9B6EDE-9FEE-4165-91B3-834CB385140E}" destId="{D6CBDEE6-2618-4182-B46C-F0DF03F5A105}" srcOrd="10" destOrd="0" presId="urn:microsoft.com/office/officeart/2005/8/layout/bProcess4"/>
    <dgm:cxn modelId="{8EB5C108-A96A-4D5A-9943-C7B516150C47}" type="presParOf" srcId="{D6CBDEE6-2618-4182-B46C-F0DF03F5A105}" destId="{C53ED80C-CDB3-4B8B-9B55-56221496AF03}" srcOrd="0" destOrd="0" presId="urn:microsoft.com/office/officeart/2005/8/layout/bProcess4"/>
    <dgm:cxn modelId="{DCC2AF28-543F-45C1-92C9-C85DDC8AE225}" type="presParOf" srcId="{D6CBDEE6-2618-4182-B46C-F0DF03F5A105}" destId="{2D868FA6-9219-47E2-A6AD-D4174E4D848D}" srcOrd="1" destOrd="0" presId="urn:microsoft.com/office/officeart/2005/8/layout/bProcess4"/>
    <dgm:cxn modelId="{93ABC52B-2D73-4917-94F0-C9FF0B724503}" type="presParOf" srcId="{0C9B6EDE-9FEE-4165-91B3-834CB385140E}" destId="{E33C86C3-4295-44D1-A7E8-07CCB4884F1D}" srcOrd="11" destOrd="0" presId="urn:microsoft.com/office/officeart/2005/8/layout/bProcess4"/>
    <dgm:cxn modelId="{2918921E-3294-4A6C-BD5E-F268CF42ACAE}" type="presParOf" srcId="{0C9B6EDE-9FEE-4165-91B3-834CB385140E}" destId="{13B41FFC-B861-4526-9867-CEF3CFB8B589}" srcOrd="12" destOrd="0" presId="urn:microsoft.com/office/officeart/2005/8/layout/bProcess4"/>
    <dgm:cxn modelId="{A943ABA9-3E26-4523-8CE9-B76BF5634BF0}" type="presParOf" srcId="{13B41FFC-B861-4526-9867-CEF3CFB8B589}" destId="{C2BA58EE-F1E7-4AA4-9B16-6EDF3719D046}" srcOrd="0" destOrd="0" presId="urn:microsoft.com/office/officeart/2005/8/layout/bProcess4"/>
    <dgm:cxn modelId="{19EF0CF7-C5DA-455B-AE07-C8EF86D26C71}" type="presParOf" srcId="{13B41FFC-B861-4526-9867-CEF3CFB8B589}" destId="{707D4082-1FC8-4E7A-8530-DAD71DE15F4C}" srcOrd="1" destOrd="0" presId="urn:microsoft.com/office/officeart/2005/8/layout/bProcess4"/>
    <dgm:cxn modelId="{4E227142-CD1B-481B-82FA-6AFE21A9B472}" type="presParOf" srcId="{0C9B6EDE-9FEE-4165-91B3-834CB385140E}" destId="{F1AFE5E3-55F7-4054-AACB-889AA6D6BA9A}" srcOrd="13" destOrd="0" presId="urn:microsoft.com/office/officeart/2005/8/layout/bProcess4"/>
    <dgm:cxn modelId="{F2B4AAA4-1D5F-4ABC-BD91-EA90235BA363}" type="presParOf" srcId="{0C9B6EDE-9FEE-4165-91B3-834CB385140E}" destId="{19285FBB-3AEF-4E00-A38D-41DC7F914FA0}" srcOrd="14" destOrd="0" presId="urn:microsoft.com/office/officeart/2005/8/layout/bProcess4"/>
    <dgm:cxn modelId="{8AA152A2-AAB1-4F1D-A252-74E7D28B5919}" type="presParOf" srcId="{19285FBB-3AEF-4E00-A38D-41DC7F914FA0}" destId="{72D23687-AB90-439A-82EC-F41BAA167529}" srcOrd="0" destOrd="0" presId="urn:microsoft.com/office/officeart/2005/8/layout/bProcess4"/>
    <dgm:cxn modelId="{867F99B4-0FDA-4D78-BE19-F0259B338069}" type="presParOf" srcId="{19285FBB-3AEF-4E00-A38D-41DC7F914FA0}" destId="{421F3C60-7BBB-4816-BDED-C8B9F0C636F8}" srcOrd="1" destOrd="0" presId="urn:microsoft.com/office/officeart/2005/8/layout/bProcess4"/>
    <dgm:cxn modelId="{2B6E2966-FAA1-4E19-8060-5BA1B06E226E}" type="presParOf" srcId="{0C9B6EDE-9FEE-4165-91B3-834CB385140E}" destId="{8062E1A4-2B6F-4ECB-9BC2-33C66BF4AECC}" srcOrd="15" destOrd="0" presId="urn:microsoft.com/office/officeart/2005/8/layout/bProcess4"/>
    <dgm:cxn modelId="{E4E392A9-0FF0-4D4D-96D3-BF8F0DACFAFD}" type="presParOf" srcId="{0C9B6EDE-9FEE-4165-91B3-834CB385140E}" destId="{483C3383-A81B-4087-BD97-2D82A85D472E}" srcOrd="16" destOrd="0" presId="urn:microsoft.com/office/officeart/2005/8/layout/bProcess4"/>
    <dgm:cxn modelId="{5280DF81-DDD1-4B2C-AF1E-FF37AF8834E6}" type="presParOf" srcId="{483C3383-A81B-4087-BD97-2D82A85D472E}" destId="{63D1E8BE-9DD8-4903-8C30-004B183FF35F}" srcOrd="0" destOrd="0" presId="urn:microsoft.com/office/officeart/2005/8/layout/bProcess4"/>
    <dgm:cxn modelId="{28AE055C-EF20-44F3-9AEB-BB9FFC1798C4}" type="presParOf" srcId="{483C3383-A81B-4087-BD97-2D82A85D472E}" destId="{879A8323-105D-4130-94E6-8CEB4D231DD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CBEF604-1B80-4751-9856-0E1B9B32B3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71D8E8-B742-49BC-BED3-58C22C2B0E19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err="1" smtClean="0">
              <a:solidFill>
                <a:schemeClr val="tx1"/>
              </a:solidFill>
            </a:rPr>
            <a:t>Realization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of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the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class-lesson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system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of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teaching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under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the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condition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of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information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and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communication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educational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environment</a:t>
          </a:r>
          <a:r>
            <a:rPr kumimoji="0" lang="ru-RU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10010474-5341-4A4E-97E5-D449D66126EF}" type="parTrans" cxnId="{1DCE6C77-3478-4BFE-A1EF-AECC8B6818D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9F2A4CB-D357-44D0-BFDD-33C7B68F5325}" type="sibTrans" cxnId="{1DCE6C77-3478-4BFE-A1EF-AECC8B6818D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9004289-50A8-4E16-8B1C-B2F3FA4D18E0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err="1" smtClean="0">
              <a:solidFill>
                <a:schemeClr val="tx1"/>
              </a:solidFill>
            </a:rPr>
            <a:t>Use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of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compensatory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forms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in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teaching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process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organization</a:t>
          </a:r>
          <a:r>
            <a:rPr kumimoji="0" lang="ru-RU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. </a:t>
          </a:r>
          <a:endParaRPr lang="ru-RU" dirty="0">
            <a:solidFill>
              <a:schemeClr val="tx1"/>
            </a:solidFill>
          </a:endParaRPr>
        </a:p>
      </dgm:t>
    </dgm:pt>
    <dgm:pt modelId="{8A854CB2-F401-4C66-BF87-8642B4718DC0}" type="parTrans" cxnId="{048EEFA8-9CF3-4C44-B7A3-C186F82E7D0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0CB9D57-3A31-4329-B23D-EAF16EEDB1D9}" type="sibTrans" cxnId="{048EEFA8-9CF3-4C44-B7A3-C186F82E7D0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B258A5-60B2-4751-9E84-45E1EB56E6A0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err="1" smtClean="0">
              <a:solidFill>
                <a:schemeClr val="tx1"/>
              </a:solidFill>
            </a:rPr>
            <a:t>Open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educational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systems</a:t>
          </a:r>
          <a:r>
            <a:rPr kumimoji="0" lang="ru-RU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. </a:t>
          </a:r>
          <a:endParaRPr lang="ru-RU" dirty="0">
            <a:solidFill>
              <a:schemeClr val="tx1"/>
            </a:solidFill>
          </a:endParaRPr>
        </a:p>
      </dgm:t>
    </dgm:pt>
    <dgm:pt modelId="{C7DA227F-8D88-4A34-9F37-54EBE5BF7B7B}" type="parTrans" cxnId="{99E01D55-6A46-4E25-ABCA-975CC977740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958C29-45CF-43B6-A756-BAA1795B2B79}" type="sibTrans" cxnId="{99E01D55-6A46-4E25-ABCA-975CC977740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A98BA64-2228-4B83-BE1E-2A3D21653152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dirty="0" err="1" smtClean="0">
              <a:solidFill>
                <a:schemeClr val="tx1"/>
              </a:solidFill>
            </a:rPr>
            <a:t>Distance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learning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in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traditional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conditions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of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university</a:t>
          </a:r>
          <a:r>
            <a:rPr lang="ru-RU" dirty="0" smtClean="0">
              <a:solidFill>
                <a:schemeClr val="tx1"/>
              </a:solidFill>
            </a:rPr>
            <a:t> </a:t>
          </a:r>
          <a:r>
            <a:rPr lang="ru-RU" dirty="0" err="1" smtClean="0">
              <a:solidFill>
                <a:schemeClr val="tx1"/>
              </a:solidFill>
            </a:rPr>
            <a:t>development</a:t>
          </a:r>
          <a:r>
            <a:rPr kumimoji="0" lang="ru-RU" b="0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. </a:t>
          </a:r>
          <a:endParaRPr lang="ru-RU" dirty="0">
            <a:solidFill>
              <a:schemeClr val="tx1"/>
            </a:solidFill>
          </a:endParaRPr>
        </a:p>
      </dgm:t>
    </dgm:pt>
    <dgm:pt modelId="{A668BB09-382A-4574-B16A-0904F29AC3E0}" type="parTrans" cxnId="{CC02B18A-B7CC-4A08-A1E2-521B3D104D8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EAE948E-EB1A-4AC0-BD70-37B53A97B706}" type="sibTrans" cxnId="{CC02B18A-B7CC-4A08-A1E2-521B3D104D8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821D348-14FC-45AA-AFF5-133E805FE11B}" type="pres">
      <dgm:prSet presAssocID="{2CBEF604-1B80-4751-9856-0E1B9B32B3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319CB9-83BE-4879-914D-DC0B8A666BDE}" type="pres">
      <dgm:prSet presAssocID="{5A71D8E8-B742-49BC-BED3-58C22C2B0E1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F953E-EBB3-44A5-A5B8-BFE8DE495E99}" type="pres">
      <dgm:prSet presAssocID="{49F2A4CB-D357-44D0-BFDD-33C7B68F5325}" presName="spacer" presStyleCnt="0"/>
      <dgm:spPr/>
    </dgm:pt>
    <dgm:pt modelId="{313796CB-8C0B-4868-BA5D-58DB0322E639}" type="pres">
      <dgm:prSet presAssocID="{89004289-50A8-4E16-8B1C-B2F3FA4D18E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FF33E-151E-40C2-B748-6F903AB7C215}" type="pres">
      <dgm:prSet presAssocID="{90CB9D57-3A31-4329-B23D-EAF16EEDB1D9}" presName="spacer" presStyleCnt="0"/>
      <dgm:spPr/>
    </dgm:pt>
    <dgm:pt modelId="{FD6CE9A3-30F6-4C63-A068-26E346D21670}" type="pres">
      <dgm:prSet presAssocID="{D0B258A5-60B2-4751-9E84-45E1EB56E6A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103827-B556-49DF-86F2-E076C5B8300E}" type="pres">
      <dgm:prSet presAssocID="{83958C29-45CF-43B6-A756-BAA1795B2B79}" presName="spacer" presStyleCnt="0"/>
      <dgm:spPr/>
    </dgm:pt>
    <dgm:pt modelId="{701CAA45-DE91-45BA-AD0C-559090FB3C41}" type="pres">
      <dgm:prSet presAssocID="{9A98BA64-2228-4B83-BE1E-2A3D2165315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AE3DAD-17CB-463D-A1D5-7DCFD9D47EAC}" type="presOf" srcId="{5A71D8E8-B742-49BC-BED3-58C22C2B0E19}" destId="{97319CB9-83BE-4879-914D-DC0B8A666BDE}" srcOrd="0" destOrd="0" presId="urn:microsoft.com/office/officeart/2005/8/layout/vList2"/>
    <dgm:cxn modelId="{C7D24157-0674-4E7D-8965-1FC3498CAD84}" type="presOf" srcId="{9A98BA64-2228-4B83-BE1E-2A3D21653152}" destId="{701CAA45-DE91-45BA-AD0C-559090FB3C41}" srcOrd="0" destOrd="0" presId="urn:microsoft.com/office/officeart/2005/8/layout/vList2"/>
    <dgm:cxn modelId="{1D37B518-30AC-4889-BD4B-7058A8E375DB}" type="presOf" srcId="{2CBEF604-1B80-4751-9856-0E1B9B32B3C2}" destId="{D821D348-14FC-45AA-AFF5-133E805FE11B}" srcOrd="0" destOrd="0" presId="urn:microsoft.com/office/officeart/2005/8/layout/vList2"/>
    <dgm:cxn modelId="{CC02B18A-B7CC-4A08-A1E2-521B3D104D8A}" srcId="{2CBEF604-1B80-4751-9856-0E1B9B32B3C2}" destId="{9A98BA64-2228-4B83-BE1E-2A3D21653152}" srcOrd="3" destOrd="0" parTransId="{A668BB09-382A-4574-B16A-0904F29AC3E0}" sibTransId="{4EAE948E-EB1A-4AC0-BD70-37B53A97B706}"/>
    <dgm:cxn modelId="{99E01D55-6A46-4E25-ABCA-975CC977740C}" srcId="{2CBEF604-1B80-4751-9856-0E1B9B32B3C2}" destId="{D0B258A5-60B2-4751-9E84-45E1EB56E6A0}" srcOrd="2" destOrd="0" parTransId="{C7DA227F-8D88-4A34-9F37-54EBE5BF7B7B}" sibTransId="{83958C29-45CF-43B6-A756-BAA1795B2B79}"/>
    <dgm:cxn modelId="{048EEFA8-9CF3-4C44-B7A3-C186F82E7D0F}" srcId="{2CBEF604-1B80-4751-9856-0E1B9B32B3C2}" destId="{89004289-50A8-4E16-8B1C-B2F3FA4D18E0}" srcOrd="1" destOrd="0" parTransId="{8A854CB2-F401-4C66-BF87-8642B4718DC0}" sibTransId="{90CB9D57-3A31-4329-B23D-EAF16EEDB1D9}"/>
    <dgm:cxn modelId="{5448B5C2-B056-428F-9699-CF562B392277}" type="presOf" srcId="{89004289-50A8-4E16-8B1C-B2F3FA4D18E0}" destId="{313796CB-8C0B-4868-BA5D-58DB0322E639}" srcOrd="0" destOrd="0" presId="urn:microsoft.com/office/officeart/2005/8/layout/vList2"/>
    <dgm:cxn modelId="{1DCE6C77-3478-4BFE-A1EF-AECC8B6818DF}" srcId="{2CBEF604-1B80-4751-9856-0E1B9B32B3C2}" destId="{5A71D8E8-B742-49BC-BED3-58C22C2B0E19}" srcOrd="0" destOrd="0" parTransId="{10010474-5341-4A4E-97E5-D449D66126EF}" sibTransId="{49F2A4CB-D357-44D0-BFDD-33C7B68F5325}"/>
    <dgm:cxn modelId="{6BB4A5EF-D7E3-4A54-98DD-7CB9C96E09F7}" type="presOf" srcId="{D0B258A5-60B2-4751-9E84-45E1EB56E6A0}" destId="{FD6CE9A3-30F6-4C63-A068-26E346D21670}" srcOrd="0" destOrd="0" presId="urn:microsoft.com/office/officeart/2005/8/layout/vList2"/>
    <dgm:cxn modelId="{AEAD13C0-58DC-4F90-996B-98BE8114EB11}" type="presParOf" srcId="{D821D348-14FC-45AA-AFF5-133E805FE11B}" destId="{97319CB9-83BE-4879-914D-DC0B8A666BDE}" srcOrd="0" destOrd="0" presId="urn:microsoft.com/office/officeart/2005/8/layout/vList2"/>
    <dgm:cxn modelId="{6E10DB67-BDAC-4CF2-B617-5EB1CC4E4BDF}" type="presParOf" srcId="{D821D348-14FC-45AA-AFF5-133E805FE11B}" destId="{BAEF953E-EBB3-44A5-A5B8-BFE8DE495E99}" srcOrd="1" destOrd="0" presId="urn:microsoft.com/office/officeart/2005/8/layout/vList2"/>
    <dgm:cxn modelId="{0D592DCF-C8A0-4FFD-A7EA-27AA1969AF02}" type="presParOf" srcId="{D821D348-14FC-45AA-AFF5-133E805FE11B}" destId="{313796CB-8C0B-4868-BA5D-58DB0322E639}" srcOrd="2" destOrd="0" presId="urn:microsoft.com/office/officeart/2005/8/layout/vList2"/>
    <dgm:cxn modelId="{928A654B-21C5-425E-97BC-0A11508CBDFA}" type="presParOf" srcId="{D821D348-14FC-45AA-AFF5-133E805FE11B}" destId="{4B3FF33E-151E-40C2-B748-6F903AB7C215}" srcOrd="3" destOrd="0" presId="urn:microsoft.com/office/officeart/2005/8/layout/vList2"/>
    <dgm:cxn modelId="{30051E0F-614D-48D7-A03D-1E4521AB6E2D}" type="presParOf" srcId="{D821D348-14FC-45AA-AFF5-133E805FE11B}" destId="{FD6CE9A3-30F6-4C63-A068-26E346D21670}" srcOrd="4" destOrd="0" presId="urn:microsoft.com/office/officeart/2005/8/layout/vList2"/>
    <dgm:cxn modelId="{04A4B68E-968A-45F1-BC96-30DDC8944107}" type="presParOf" srcId="{D821D348-14FC-45AA-AFF5-133E805FE11B}" destId="{7D103827-B556-49DF-86F2-E076C5B8300E}" srcOrd="5" destOrd="0" presId="urn:microsoft.com/office/officeart/2005/8/layout/vList2"/>
    <dgm:cxn modelId="{F0101B7C-30A1-4E13-9D87-D0DDDAA21384}" type="presParOf" srcId="{D821D348-14FC-45AA-AFF5-133E805FE11B}" destId="{701CAA45-DE91-45BA-AD0C-559090FB3C4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F35426A-2870-488B-A6DB-97B1E6CA4DD6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F8F9B2-5FC0-4152-9DC1-A8967E85C050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sz="1200" b="1" i="1" dirty="0" smtClean="0">
              <a:solidFill>
                <a:schemeClr val="tx1"/>
              </a:solidFill>
            </a:rPr>
            <a:t>Problems connected with legalization of innovative forms of teaching process organization</a:t>
          </a:r>
          <a:endParaRPr lang="en-US" sz="1200" b="1" i="1" dirty="0">
            <a:solidFill>
              <a:schemeClr val="tx1"/>
            </a:solidFill>
          </a:endParaRPr>
        </a:p>
      </dgm:t>
    </dgm:pt>
    <dgm:pt modelId="{53EC4FE5-D19F-4AB5-BE22-2C3839C93970}" type="parTrans" cxnId="{A79E6270-DE2B-433D-89B7-9CF7ED4BAA87}">
      <dgm:prSet/>
      <dgm:spPr/>
      <dgm:t>
        <a:bodyPr/>
        <a:lstStyle/>
        <a:p>
          <a:endParaRPr lang="ru-RU"/>
        </a:p>
      </dgm:t>
    </dgm:pt>
    <dgm:pt modelId="{FB5E244A-FB86-4BE1-8622-121A7D123FE0}" type="sibTrans" cxnId="{A79E6270-DE2B-433D-89B7-9CF7ED4BAA87}">
      <dgm:prSet/>
      <dgm:spPr/>
      <dgm:t>
        <a:bodyPr/>
        <a:lstStyle/>
        <a:p>
          <a:endParaRPr lang="ru-RU"/>
        </a:p>
      </dgm:t>
    </dgm:pt>
    <dgm:pt modelId="{0B67F29D-1355-4961-9664-6915807EB383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sz="1200" b="1" i="1" dirty="0" smtClean="0">
              <a:solidFill>
                <a:schemeClr val="tx1"/>
              </a:solidFill>
            </a:rPr>
            <a:t>Problem of intellectual property rights ensuring while publishing academic material in open sources</a:t>
          </a:r>
          <a:r>
            <a:rPr lang="ru-RU" sz="1200" b="1" i="1" dirty="0" smtClean="0">
              <a:solidFill>
                <a:schemeClr val="tx1"/>
              </a:solidFill>
            </a:rPr>
            <a:t>. </a:t>
          </a:r>
          <a:endParaRPr lang="en-US" sz="1200" b="1" i="1" dirty="0">
            <a:solidFill>
              <a:schemeClr val="tx1"/>
            </a:solidFill>
          </a:endParaRPr>
        </a:p>
      </dgm:t>
    </dgm:pt>
    <dgm:pt modelId="{A30C5ACD-DE83-44C9-9D27-6C7B119F3B9D}" type="parTrans" cxnId="{BA9FBCA8-E6E6-4DEF-922C-C4127506F345}">
      <dgm:prSet/>
      <dgm:spPr/>
      <dgm:t>
        <a:bodyPr/>
        <a:lstStyle/>
        <a:p>
          <a:endParaRPr lang="ru-RU"/>
        </a:p>
      </dgm:t>
    </dgm:pt>
    <dgm:pt modelId="{353E3948-209D-4997-86C7-631491832908}" type="sibTrans" cxnId="{BA9FBCA8-E6E6-4DEF-922C-C4127506F345}">
      <dgm:prSet/>
      <dgm:spPr/>
      <dgm:t>
        <a:bodyPr/>
        <a:lstStyle/>
        <a:p>
          <a:endParaRPr lang="ru-RU"/>
        </a:p>
      </dgm:t>
    </dgm:pt>
    <dgm:pt modelId="{8C3CA0F0-89FA-4677-BD17-D172FE079F05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sz="1200" b="1" i="1" dirty="0" smtClean="0">
              <a:solidFill>
                <a:schemeClr val="tx1"/>
              </a:solidFill>
            </a:rPr>
            <a:t>Plagiarism and methods of struggle.</a:t>
          </a:r>
          <a:endParaRPr lang="ru-RU" sz="1200" b="1" i="1" baseline="0" dirty="0">
            <a:solidFill>
              <a:schemeClr val="tx1"/>
            </a:solidFill>
          </a:endParaRPr>
        </a:p>
      </dgm:t>
    </dgm:pt>
    <dgm:pt modelId="{E6EA4F5E-521E-43BC-B2A3-DCC0B69AC956}" type="parTrans" cxnId="{8F6B2627-4470-4E50-A119-3BC3B70B7A45}">
      <dgm:prSet/>
      <dgm:spPr/>
      <dgm:t>
        <a:bodyPr/>
        <a:lstStyle/>
        <a:p>
          <a:endParaRPr lang="ru-RU"/>
        </a:p>
      </dgm:t>
    </dgm:pt>
    <dgm:pt modelId="{64477ADA-07CF-430C-A432-8162A6536CC6}" type="sibTrans" cxnId="{8F6B2627-4470-4E50-A119-3BC3B70B7A45}">
      <dgm:prSet/>
      <dgm:spPr/>
      <dgm:t>
        <a:bodyPr/>
        <a:lstStyle/>
        <a:p>
          <a:endParaRPr lang="ru-RU"/>
        </a:p>
      </dgm:t>
    </dgm:pt>
    <dgm:pt modelId="{3752DE45-0C1E-4A9C-8642-EF160582945E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sz="1200" b="1" i="1" dirty="0" smtClean="0">
              <a:solidFill>
                <a:schemeClr val="tx1"/>
              </a:solidFill>
            </a:rPr>
            <a:t>Problems connected with teaching-stuff mentality changes under the condition of three-subjective relationship</a:t>
          </a:r>
          <a:endParaRPr lang="ru-RU" sz="1200" b="1" i="1" dirty="0">
            <a:solidFill>
              <a:schemeClr val="tx1"/>
            </a:solidFill>
          </a:endParaRPr>
        </a:p>
      </dgm:t>
    </dgm:pt>
    <dgm:pt modelId="{0113B758-F36A-4719-B951-661594016A39}" type="parTrans" cxnId="{28AD5C6F-3670-478E-AF5A-83814E8050C4}">
      <dgm:prSet/>
      <dgm:spPr/>
      <dgm:t>
        <a:bodyPr/>
        <a:lstStyle/>
        <a:p>
          <a:endParaRPr lang="ru-RU"/>
        </a:p>
      </dgm:t>
    </dgm:pt>
    <dgm:pt modelId="{72097A2C-2E9B-4F63-82AF-EE75AB8008FC}" type="sibTrans" cxnId="{28AD5C6F-3670-478E-AF5A-83814E8050C4}">
      <dgm:prSet/>
      <dgm:spPr/>
      <dgm:t>
        <a:bodyPr/>
        <a:lstStyle/>
        <a:p>
          <a:endParaRPr lang="ru-RU"/>
        </a:p>
      </dgm:t>
    </dgm:pt>
    <dgm:pt modelId="{1C6A42D2-1FCC-4245-9E51-722BFD06EA3D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sz="1200" b="1" i="1" dirty="0" smtClean="0">
              <a:solidFill>
                <a:schemeClr val="tx1"/>
              </a:solidFill>
            </a:rPr>
            <a:t>Problem of academic group forming</a:t>
          </a:r>
          <a:endParaRPr lang="uk-UA" sz="1200" b="1" i="1" dirty="0">
            <a:solidFill>
              <a:schemeClr val="tx1"/>
            </a:solidFill>
          </a:endParaRPr>
        </a:p>
      </dgm:t>
    </dgm:pt>
    <dgm:pt modelId="{BBCA0625-8A3F-40AF-9053-E4811F3FD5EB}" type="parTrans" cxnId="{ECCAE56F-0B32-45DA-B50B-B09957E9D933}">
      <dgm:prSet/>
      <dgm:spPr/>
      <dgm:t>
        <a:bodyPr/>
        <a:lstStyle/>
        <a:p>
          <a:endParaRPr lang="ru-RU"/>
        </a:p>
      </dgm:t>
    </dgm:pt>
    <dgm:pt modelId="{93D9CAD6-1BA1-4195-AE2E-46A9BE552693}" type="sibTrans" cxnId="{ECCAE56F-0B32-45DA-B50B-B09957E9D933}">
      <dgm:prSet/>
      <dgm:spPr/>
      <dgm:t>
        <a:bodyPr/>
        <a:lstStyle/>
        <a:p>
          <a:endParaRPr lang="ru-RU"/>
        </a:p>
      </dgm:t>
    </dgm:pt>
    <dgm:pt modelId="{E694E660-AB1E-40D7-8DB2-3260040A8340}" type="pres">
      <dgm:prSet presAssocID="{4F35426A-2870-488B-A6DB-97B1E6CA4DD6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BF3DC5-121E-4443-9114-202E1CDE0A83}" type="pres">
      <dgm:prSet presAssocID="{4F35426A-2870-488B-A6DB-97B1E6CA4DD6}" presName="cycle" presStyleCnt="0"/>
      <dgm:spPr/>
    </dgm:pt>
    <dgm:pt modelId="{E903C1CB-5323-47B4-8D64-6C44E05F2A27}" type="pres">
      <dgm:prSet presAssocID="{4F35426A-2870-488B-A6DB-97B1E6CA4DD6}" presName="centerShape" presStyleCnt="0"/>
      <dgm:spPr/>
    </dgm:pt>
    <dgm:pt modelId="{25CFE97A-A26E-4305-B71D-1F329EACF70D}" type="pres">
      <dgm:prSet presAssocID="{4F35426A-2870-488B-A6DB-97B1E6CA4DD6}" presName="connSite" presStyleLbl="node1" presStyleIdx="0" presStyleCnt="6"/>
      <dgm:spPr/>
    </dgm:pt>
    <dgm:pt modelId="{F17BD560-2446-4B04-B4A3-FE53441A42A2}" type="pres">
      <dgm:prSet presAssocID="{4F35426A-2870-488B-A6DB-97B1E6CA4DD6}" presName="visible" presStyleLbl="node1" presStyleIdx="0" presStyleCnt="6" custFlipVert="1" custFlipHor="1" custScaleX="7641" custScaleY="3536" custLinFactNeighborX="18856" custLinFactNeighborY="-8660"/>
      <dgm:spPr>
        <a:prstGeom prst="rect">
          <a:avLst/>
        </a:prstGeom>
      </dgm:spPr>
    </dgm:pt>
    <dgm:pt modelId="{52508232-704B-4DD9-AD1D-FF76D1409A34}" type="pres">
      <dgm:prSet presAssocID="{53EC4FE5-D19F-4AB5-BE22-2C3839C93970}" presName="Name25" presStyleLbl="parChTrans1D1" presStyleIdx="0" presStyleCnt="5"/>
      <dgm:spPr/>
      <dgm:t>
        <a:bodyPr/>
        <a:lstStyle/>
        <a:p>
          <a:endParaRPr lang="ru-RU"/>
        </a:p>
      </dgm:t>
    </dgm:pt>
    <dgm:pt modelId="{CDEFBC66-9F88-428F-A563-9073A67340AC}" type="pres">
      <dgm:prSet presAssocID="{5CF8F9B2-5FC0-4152-9DC1-A8967E85C050}" presName="node" presStyleCnt="0"/>
      <dgm:spPr/>
    </dgm:pt>
    <dgm:pt modelId="{36249B25-6B4A-4897-8A6C-897CC50360D1}" type="pres">
      <dgm:prSet presAssocID="{5CF8F9B2-5FC0-4152-9DC1-A8967E85C050}" presName="parentNode" presStyleLbl="node1" presStyleIdx="1" presStyleCnt="6" custScaleX="229338" custScaleY="208366" custLinFactNeighborX="-26114" custLinFactNeighborY="-8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EDFAE3-E123-45FF-863A-C81E54BDDB3C}" type="pres">
      <dgm:prSet presAssocID="{5CF8F9B2-5FC0-4152-9DC1-A8967E85C050}" presName="childNode" presStyleLbl="revTx" presStyleIdx="0" presStyleCnt="0">
        <dgm:presLayoutVars>
          <dgm:bulletEnabled val="1"/>
        </dgm:presLayoutVars>
      </dgm:prSet>
      <dgm:spPr/>
    </dgm:pt>
    <dgm:pt modelId="{355521F7-6919-4AF6-8559-445DECBA8FBB}" type="pres">
      <dgm:prSet presAssocID="{A30C5ACD-DE83-44C9-9D27-6C7B119F3B9D}" presName="Name25" presStyleLbl="parChTrans1D1" presStyleIdx="1" presStyleCnt="5"/>
      <dgm:spPr/>
      <dgm:t>
        <a:bodyPr/>
        <a:lstStyle/>
        <a:p>
          <a:endParaRPr lang="ru-RU"/>
        </a:p>
      </dgm:t>
    </dgm:pt>
    <dgm:pt modelId="{9BE1F016-7B6D-4E96-BABB-280A05463294}" type="pres">
      <dgm:prSet presAssocID="{0B67F29D-1355-4961-9664-6915807EB383}" presName="node" presStyleCnt="0"/>
      <dgm:spPr/>
    </dgm:pt>
    <dgm:pt modelId="{B0BBA37A-E991-4C7B-A24A-6ACDA92495EA}" type="pres">
      <dgm:prSet presAssocID="{0B67F29D-1355-4961-9664-6915807EB383}" presName="parentNode" presStyleLbl="node1" presStyleIdx="2" presStyleCnt="6" custScaleX="220058" custScaleY="220058" custLinFactX="100000" custLinFactNeighborX="151055" custLinFactNeighborY="-684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ADC135-CD96-44E5-BAC5-4965492AA5B6}" type="pres">
      <dgm:prSet presAssocID="{0B67F29D-1355-4961-9664-6915807EB383}" presName="childNode" presStyleLbl="revTx" presStyleIdx="0" presStyleCnt="0">
        <dgm:presLayoutVars>
          <dgm:bulletEnabled val="1"/>
        </dgm:presLayoutVars>
      </dgm:prSet>
      <dgm:spPr/>
    </dgm:pt>
    <dgm:pt modelId="{955C59D9-F538-4715-951C-670CB730E69D}" type="pres">
      <dgm:prSet presAssocID="{E6EA4F5E-521E-43BC-B2A3-DCC0B69AC956}" presName="Name25" presStyleLbl="parChTrans1D1" presStyleIdx="2" presStyleCnt="5"/>
      <dgm:spPr/>
      <dgm:t>
        <a:bodyPr/>
        <a:lstStyle/>
        <a:p>
          <a:endParaRPr lang="ru-RU"/>
        </a:p>
      </dgm:t>
    </dgm:pt>
    <dgm:pt modelId="{5525DC81-F86D-4D62-8177-9FF81D85F537}" type="pres">
      <dgm:prSet presAssocID="{8C3CA0F0-89FA-4677-BD17-D172FE079F05}" presName="node" presStyleCnt="0"/>
      <dgm:spPr/>
    </dgm:pt>
    <dgm:pt modelId="{7E4E8BF4-71D3-4AF0-BAFA-D94268E5EA16}" type="pres">
      <dgm:prSet presAssocID="{8C3CA0F0-89FA-4677-BD17-D172FE079F05}" presName="parentNode" presStyleLbl="node1" presStyleIdx="3" presStyleCnt="6" custScaleX="201805" custScaleY="201805" custLinFactX="151709" custLinFactNeighborX="200000" custLinFactNeighborY="307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EB0ADA-90A2-4824-9940-E944A0932313}" type="pres">
      <dgm:prSet presAssocID="{8C3CA0F0-89FA-4677-BD17-D172FE079F05}" presName="childNode" presStyleLbl="revTx" presStyleIdx="0" presStyleCnt="0">
        <dgm:presLayoutVars>
          <dgm:bulletEnabled val="1"/>
        </dgm:presLayoutVars>
      </dgm:prSet>
      <dgm:spPr/>
    </dgm:pt>
    <dgm:pt modelId="{ED38B2F9-B85C-4B72-8B00-CC23AA2C6C8C}" type="pres">
      <dgm:prSet presAssocID="{0113B758-F36A-4719-B951-661594016A39}" presName="Name25" presStyleLbl="parChTrans1D1" presStyleIdx="3" presStyleCnt="5"/>
      <dgm:spPr/>
      <dgm:t>
        <a:bodyPr/>
        <a:lstStyle/>
        <a:p>
          <a:endParaRPr lang="ru-RU"/>
        </a:p>
      </dgm:t>
    </dgm:pt>
    <dgm:pt modelId="{53FCF990-176C-471A-A99A-096E065547CC}" type="pres">
      <dgm:prSet presAssocID="{3752DE45-0C1E-4A9C-8642-EF160582945E}" presName="node" presStyleCnt="0"/>
      <dgm:spPr/>
    </dgm:pt>
    <dgm:pt modelId="{9D275652-2A38-42B2-BECD-C64837DFF837}" type="pres">
      <dgm:prSet presAssocID="{3752DE45-0C1E-4A9C-8642-EF160582945E}" presName="parentNode" presStyleLbl="node1" presStyleIdx="4" presStyleCnt="6" custScaleX="251672" custScaleY="246862" custLinFactX="41883" custLinFactNeighborX="100000" custLinFactNeighborY="603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E69AC-0318-4D6A-B514-8D02B8E3349B}" type="pres">
      <dgm:prSet presAssocID="{3752DE45-0C1E-4A9C-8642-EF160582945E}" presName="childNode" presStyleLbl="revTx" presStyleIdx="0" presStyleCnt="0">
        <dgm:presLayoutVars>
          <dgm:bulletEnabled val="1"/>
        </dgm:presLayoutVars>
      </dgm:prSet>
      <dgm:spPr/>
    </dgm:pt>
    <dgm:pt modelId="{3DEE2527-B189-4A75-B85C-6D22E5488C09}" type="pres">
      <dgm:prSet presAssocID="{BBCA0625-8A3F-40AF-9053-E4811F3FD5EB}" presName="Name25" presStyleLbl="parChTrans1D1" presStyleIdx="4" presStyleCnt="5"/>
      <dgm:spPr/>
      <dgm:t>
        <a:bodyPr/>
        <a:lstStyle/>
        <a:p>
          <a:endParaRPr lang="ru-RU"/>
        </a:p>
      </dgm:t>
    </dgm:pt>
    <dgm:pt modelId="{22A35DC5-62EC-4B2D-B910-223CA54BC430}" type="pres">
      <dgm:prSet presAssocID="{1C6A42D2-1FCC-4245-9E51-722BFD06EA3D}" presName="node" presStyleCnt="0"/>
      <dgm:spPr/>
    </dgm:pt>
    <dgm:pt modelId="{246EF27B-1600-4378-BF9B-32C76CC885D1}" type="pres">
      <dgm:prSet presAssocID="{1C6A42D2-1FCC-4245-9E51-722BFD06EA3D}" presName="parentNode" presStyleLbl="node1" presStyleIdx="5" presStyleCnt="6" custScaleX="193357" custScaleY="193357" custLinFactX="-5792" custLinFactNeighborX="-100000" custLinFactNeighborY="-222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E846EC-1E6C-4C6D-8898-7C36AA40C175}" type="pres">
      <dgm:prSet presAssocID="{1C6A42D2-1FCC-4245-9E51-722BFD06EA3D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8F6B2627-4470-4E50-A119-3BC3B70B7A45}" srcId="{4F35426A-2870-488B-A6DB-97B1E6CA4DD6}" destId="{8C3CA0F0-89FA-4677-BD17-D172FE079F05}" srcOrd="2" destOrd="0" parTransId="{E6EA4F5E-521E-43BC-B2A3-DCC0B69AC956}" sibTransId="{64477ADA-07CF-430C-A432-8162A6536CC6}"/>
    <dgm:cxn modelId="{33E72CF7-195C-4CAC-9E93-15C6323C44BB}" type="presOf" srcId="{E6EA4F5E-521E-43BC-B2A3-DCC0B69AC956}" destId="{955C59D9-F538-4715-951C-670CB730E69D}" srcOrd="0" destOrd="0" presId="urn:microsoft.com/office/officeart/2005/8/layout/radial2"/>
    <dgm:cxn modelId="{A79E6270-DE2B-433D-89B7-9CF7ED4BAA87}" srcId="{4F35426A-2870-488B-A6DB-97B1E6CA4DD6}" destId="{5CF8F9B2-5FC0-4152-9DC1-A8967E85C050}" srcOrd="0" destOrd="0" parTransId="{53EC4FE5-D19F-4AB5-BE22-2C3839C93970}" sibTransId="{FB5E244A-FB86-4BE1-8622-121A7D123FE0}"/>
    <dgm:cxn modelId="{C7AF00ED-D88F-49C6-A084-DBAC0960CEF7}" type="presOf" srcId="{8C3CA0F0-89FA-4677-BD17-D172FE079F05}" destId="{7E4E8BF4-71D3-4AF0-BAFA-D94268E5EA16}" srcOrd="0" destOrd="0" presId="urn:microsoft.com/office/officeart/2005/8/layout/radial2"/>
    <dgm:cxn modelId="{C2B1CABC-9BFA-4574-B801-1F4C4E847330}" type="presOf" srcId="{3752DE45-0C1E-4A9C-8642-EF160582945E}" destId="{9D275652-2A38-42B2-BECD-C64837DFF837}" srcOrd="0" destOrd="0" presId="urn:microsoft.com/office/officeart/2005/8/layout/radial2"/>
    <dgm:cxn modelId="{56FB2E5F-75D1-4D00-A95B-F06AD29FB1FA}" type="presOf" srcId="{53EC4FE5-D19F-4AB5-BE22-2C3839C93970}" destId="{52508232-704B-4DD9-AD1D-FF76D1409A34}" srcOrd="0" destOrd="0" presId="urn:microsoft.com/office/officeart/2005/8/layout/radial2"/>
    <dgm:cxn modelId="{BA9FBCA8-E6E6-4DEF-922C-C4127506F345}" srcId="{4F35426A-2870-488B-A6DB-97B1E6CA4DD6}" destId="{0B67F29D-1355-4961-9664-6915807EB383}" srcOrd="1" destOrd="0" parTransId="{A30C5ACD-DE83-44C9-9D27-6C7B119F3B9D}" sibTransId="{353E3948-209D-4997-86C7-631491832908}"/>
    <dgm:cxn modelId="{ECCAE56F-0B32-45DA-B50B-B09957E9D933}" srcId="{4F35426A-2870-488B-A6DB-97B1E6CA4DD6}" destId="{1C6A42D2-1FCC-4245-9E51-722BFD06EA3D}" srcOrd="4" destOrd="0" parTransId="{BBCA0625-8A3F-40AF-9053-E4811F3FD5EB}" sibTransId="{93D9CAD6-1BA1-4195-AE2E-46A9BE552693}"/>
    <dgm:cxn modelId="{4F38BAC0-0DA5-4E46-88DD-66BEAFC8157D}" type="presOf" srcId="{1C6A42D2-1FCC-4245-9E51-722BFD06EA3D}" destId="{246EF27B-1600-4378-BF9B-32C76CC885D1}" srcOrd="0" destOrd="0" presId="urn:microsoft.com/office/officeart/2005/8/layout/radial2"/>
    <dgm:cxn modelId="{F5EA93B0-93EC-4682-8FC2-4F23321513AD}" type="presOf" srcId="{BBCA0625-8A3F-40AF-9053-E4811F3FD5EB}" destId="{3DEE2527-B189-4A75-B85C-6D22E5488C09}" srcOrd="0" destOrd="0" presId="urn:microsoft.com/office/officeart/2005/8/layout/radial2"/>
    <dgm:cxn modelId="{9641FB0F-90BE-4B2F-820F-85C8458CAF02}" type="presOf" srcId="{4F35426A-2870-488B-A6DB-97B1E6CA4DD6}" destId="{E694E660-AB1E-40D7-8DB2-3260040A8340}" srcOrd="0" destOrd="0" presId="urn:microsoft.com/office/officeart/2005/8/layout/radial2"/>
    <dgm:cxn modelId="{FF4223BF-0B52-4AFE-B020-0155A76EDEA0}" type="presOf" srcId="{A30C5ACD-DE83-44C9-9D27-6C7B119F3B9D}" destId="{355521F7-6919-4AF6-8559-445DECBA8FBB}" srcOrd="0" destOrd="0" presId="urn:microsoft.com/office/officeart/2005/8/layout/radial2"/>
    <dgm:cxn modelId="{2E7DF861-014C-4932-A4DA-A10299F27EB7}" type="presOf" srcId="{5CF8F9B2-5FC0-4152-9DC1-A8967E85C050}" destId="{36249B25-6B4A-4897-8A6C-897CC50360D1}" srcOrd="0" destOrd="0" presId="urn:microsoft.com/office/officeart/2005/8/layout/radial2"/>
    <dgm:cxn modelId="{28AD5C6F-3670-478E-AF5A-83814E8050C4}" srcId="{4F35426A-2870-488B-A6DB-97B1E6CA4DD6}" destId="{3752DE45-0C1E-4A9C-8642-EF160582945E}" srcOrd="3" destOrd="0" parTransId="{0113B758-F36A-4719-B951-661594016A39}" sibTransId="{72097A2C-2E9B-4F63-82AF-EE75AB8008FC}"/>
    <dgm:cxn modelId="{077D15F6-2023-4EFA-B53F-166EE74C7CA6}" type="presOf" srcId="{0113B758-F36A-4719-B951-661594016A39}" destId="{ED38B2F9-B85C-4B72-8B00-CC23AA2C6C8C}" srcOrd="0" destOrd="0" presId="urn:microsoft.com/office/officeart/2005/8/layout/radial2"/>
    <dgm:cxn modelId="{CEADC963-EE53-47CE-B44B-7E07E0E00577}" type="presOf" srcId="{0B67F29D-1355-4961-9664-6915807EB383}" destId="{B0BBA37A-E991-4C7B-A24A-6ACDA92495EA}" srcOrd="0" destOrd="0" presId="urn:microsoft.com/office/officeart/2005/8/layout/radial2"/>
    <dgm:cxn modelId="{C93964FB-45D5-48D4-BA29-EA2D4F208696}" type="presParOf" srcId="{E694E660-AB1E-40D7-8DB2-3260040A8340}" destId="{4FBF3DC5-121E-4443-9114-202E1CDE0A83}" srcOrd="0" destOrd="0" presId="urn:microsoft.com/office/officeart/2005/8/layout/radial2"/>
    <dgm:cxn modelId="{91F9C434-5371-4650-852F-A02C1A0562BE}" type="presParOf" srcId="{4FBF3DC5-121E-4443-9114-202E1CDE0A83}" destId="{E903C1CB-5323-47B4-8D64-6C44E05F2A27}" srcOrd="0" destOrd="0" presId="urn:microsoft.com/office/officeart/2005/8/layout/radial2"/>
    <dgm:cxn modelId="{3CB54967-2D38-421E-BB3A-4639FE80C822}" type="presParOf" srcId="{E903C1CB-5323-47B4-8D64-6C44E05F2A27}" destId="{25CFE97A-A26E-4305-B71D-1F329EACF70D}" srcOrd="0" destOrd="0" presId="urn:microsoft.com/office/officeart/2005/8/layout/radial2"/>
    <dgm:cxn modelId="{2C53E959-15C9-4AFB-B092-0BC414BA95B4}" type="presParOf" srcId="{E903C1CB-5323-47B4-8D64-6C44E05F2A27}" destId="{F17BD560-2446-4B04-B4A3-FE53441A42A2}" srcOrd="1" destOrd="0" presId="urn:microsoft.com/office/officeart/2005/8/layout/radial2"/>
    <dgm:cxn modelId="{D7CD160F-BB10-49FB-9375-FF410C411C79}" type="presParOf" srcId="{4FBF3DC5-121E-4443-9114-202E1CDE0A83}" destId="{52508232-704B-4DD9-AD1D-FF76D1409A34}" srcOrd="1" destOrd="0" presId="urn:microsoft.com/office/officeart/2005/8/layout/radial2"/>
    <dgm:cxn modelId="{198411D6-36BC-4A46-A0FF-A4D8613E05CE}" type="presParOf" srcId="{4FBF3DC5-121E-4443-9114-202E1CDE0A83}" destId="{CDEFBC66-9F88-428F-A563-9073A67340AC}" srcOrd="2" destOrd="0" presId="urn:microsoft.com/office/officeart/2005/8/layout/radial2"/>
    <dgm:cxn modelId="{A3DFB170-31E6-47C0-8FE2-CF545CEE57F5}" type="presParOf" srcId="{CDEFBC66-9F88-428F-A563-9073A67340AC}" destId="{36249B25-6B4A-4897-8A6C-897CC50360D1}" srcOrd="0" destOrd="0" presId="urn:microsoft.com/office/officeart/2005/8/layout/radial2"/>
    <dgm:cxn modelId="{AA4FBC75-9D65-47B4-86D5-637EA931A5CD}" type="presParOf" srcId="{CDEFBC66-9F88-428F-A563-9073A67340AC}" destId="{67EDFAE3-E123-45FF-863A-C81E54BDDB3C}" srcOrd="1" destOrd="0" presId="urn:microsoft.com/office/officeart/2005/8/layout/radial2"/>
    <dgm:cxn modelId="{093B1785-5B77-4AAD-BD52-098A519F7B07}" type="presParOf" srcId="{4FBF3DC5-121E-4443-9114-202E1CDE0A83}" destId="{355521F7-6919-4AF6-8559-445DECBA8FBB}" srcOrd="3" destOrd="0" presId="urn:microsoft.com/office/officeart/2005/8/layout/radial2"/>
    <dgm:cxn modelId="{373B6B8A-4F74-44D9-8233-A21A7FB0A47B}" type="presParOf" srcId="{4FBF3DC5-121E-4443-9114-202E1CDE0A83}" destId="{9BE1F016-7B6D-4E96-BABB-280A05463294}" srcOrd="4" destOrd="0" presId="urn:microsoft.com/office/officeart/2005/8/layout/radial2"/>
    <dgm:cxn modelId="{527BC709-7876-467C-90EA-7B738073DC4A}" type="presParOf" srcId="{9BE1F016-7B6D-4E96-BABB-280A05463294}" destId="{B0BBA37A-E991-4C7B-A24A-6ACDA92495EA}" srcOrd="0" destOrd="0" presId="urn:microsoft.com/office/officeart/2005/8/layout/radial2"/>
    <dgm:cxn modelId="{BE801D08-C5D9-46CF-A218-3B5B870F03CA}" type="presParOf" srcId="{9BE1F016-7B6D-4E96-BABB-280A05463294}" destId="{CAADC135-CD96-44E5-BAC5-4965492AA5B6}" srcOrd="1" destOrd="0" presId="urn:microsoft.com/office/officeart/2005/8/layout/radial2"/>
    <dgm:cxn modelId="{5274FC3E-BE7F-4C21-91C5-1AE80B87A1DC}" type="presParOf" srcId="{4FBF3DC5-121E-4443-9114-202E1CDE0A83}" destId="{955C59D9-F538-4715-951C-670CB730E69D}" srcOrd="5" destOrd="0" presId="urn:microsoft.com/office/officeart/2005/8/layout/radial2"/>
    <dgm:cxn modelId="{D5B5C113-0B5D-4E9C-84DD-C5903426C829}" type="presParOf" srcId="{4FBF3DC5-121E-4443-9114-202E1CDE0A83}" destId="{5525DC81-F86D-4D62-8177-9FF81D85F537}" srcOrd="6" destOrd="0" presId="urn:microsoft.com/office/officeart/2005/8/layout/radial2"/>
    <dgm:cxn modelId="{F4A273E7-9BA2-46C8-AE07-19F78C075871}" type="presParOf" srcId="{5525DC81-F86D-4D62-8177-9FF81D85F537}" destId="{7E4E8BF4-71D3-4AF0-BAFA-D94268E5EA16}" srcOrd="0" destOrd="0" presId="urn:microsoft.com/office/officeart/2005/8/layout/radial2"/>
    <dgm:cxn modelId="{B90093F1-2C85-4227-A8FA-A1149545A18E}" type="presParOf" srcId="{5525DC81-F86D-4D62-8177-9FF81D85F537}" destId="{73EB0ADA-90A2-4824-9940-E944A0932313}" srcOrd="1" destOrd="0" presId="urn:microsoft.com/office/officeart/2005/8/layout/radial2"/>
    <dgm:cxn modelId="{AA3C1080-8837-4452-B1FB-7FCD9E1C55BB}" type="presParOf" srcId="{4FBF3DC5-121E-4443-9114-202E1CDE0A83}" destId="{ED38B2F9-B85C-4B72-8B00-CC23AA2C6C8C}" srcOrd="7" destOrd="0" presId="urn:microsoft.com/office/officeart/2005/8/layout/radial2"/>
    <dgm:cxn modelId="{49A0D1CA-A591-42EF-AFE3-89657590A5D3}" type="presParOf" srcId="{4FBF3DC5-121E-4443-9114-202E1CDE0A83}" destId="{53FCF990-176C-471A-A99A-096E065547CC}" srcOrd="8" destOrd="0" presId="urn:microsoft.com/office/officeart/2005/8/layout/radial2"/>
    <dgm:cxn modelId="{2EF1DC9D-4312-4E1F-9A88-912193AAF9A2}" type="presParOf" srcId="{53FCF990-176C-471A-A99A-096E065547CC}" destId="{9D275652-2A38-42B2-BECD-C64837DFF837}" srcOrd="0" destOrd="0" presId="urn:microsoft.com/office/officeart/2005/8/layout/radial2"/>
    <dgm:cxn modelId="{449C0461-8F03-46F0-A6F3-141AED661B5E}" type="presParOf" srcId="{53FCF990-176C-471A-A99A-096E065547CC}" destId="{EBEE69AC-0318-4D6A-B514-8D02B8E3349B}" srcOrd="1" destOrd="0" presId="urn:microsoft.com/office/officeart/2005/8/layout/radial2"/>
    <dgm:cxn modelId="{98128A70-1177-40A3-A078-4DCF45D2B30F}" type="presParOf" srcId="{4FBF3DC5-121E-4443-9114-202E1CDE0A83}" destId="{3DEE2527-B189-4A75-B85C-6D22E5488C09}" srcOrd="9" destOrd="0" presId="urn:microsoft.com/office/officeart/2005/8/layout/radial2"/>
    <dgm:cxn modelId="{3D1111DE-ED97-4481-AAD7-D7E9B576EFEE}" type="presParOf" srcId="{4FBF3DC5-121E-4443-9114-202E1CDE0A83}" destId="{22A35DC5-62EC-4B2D-B910-223CA54BC430}" srcOrd="10" destOrd="0" presId="urn:microsoft.com/office/officeart/2005/8/layout/radial2"/>
    <dgm:cxn modelId="{88BC8016-B123-44FC-9375-DA9C25169AEF}" type="presParOf" srcId="{22A35DC5-62EC-4B2D-B910-223CA54BC430}" destId="{246EF27B-1600-4378-BF9B-32C76CC885D1}" srcOrd="0" destOrd="0" presId="urn:microsoft.com/office/officeart/2005/8/layout/radial2"/>
    <dgm:cxn modelId="{71A92502-FA7F-4F95-91CE-3227E9593C9A}" type="presParOf" srcId="{22A35DC5-62EC-4B2D-B910-223CA54BC430}" destId="{74E846EC-1E6C-4C6D-8898-7C36AA40C175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3F4B81-CCF5-4D2B-BAA7-E6E973EDC2A7}">
      <dsp:nvSpPr>
        <dsp:cNvPr id="0" name=""/>
        <dsp:cNvSpPr/>
      </dsp:nvSpPr>
      <dsp:spPr>
        <a:xfrm>
          <a:off x="0" y="259287"/>
          <a:ext cx="8404396" cy="1026597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kern="1200" noProof="0" dirty="0" smtClean="0">
              <a:solidFill>
                <a:schemeClr val="tx1"/>
              </a:solidFill>
            </a:rPr>
            <a:t>A teacher has lost an exclusive </a:t>
          </a:r>
          <a:br>
            <a:rPr lang="en-US" sz="2400" b="1" kern="1200" noProof="0" dirty="0" smtClean="0">
              <a:solidFill>
                <a:schemeClr val="tx1"/>
              </a:solidFill>
            </a:rPr>
          </a:br>
          <a:r>
            <a:rPr lang="en-US" sz="2400" b="1" kern="1200" noProof="0" dirty="0" smtClean="0">
              <a:solidFill>
                <a:schemeClr val="tx1"/>
              </a:solidFill>
            </a:rPr>
            <a:t>             domain of knowledge</a:t>
          </a:r>
          <a:r>
            <a:rPr lang="uk-UA" sz="2400" b="1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endParaRPr lang="ru-RU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0" y="259287"/>
        <a:ext cx="8404396" cy="1026597"/>
      </dsp:txXfrm>
    </dsp:sp>
    <dsp:sp modelId="{D4552E5C-C085-4383-A060-FB7C82FF1295}">
      <dsp:nvSpPr>
        <dsp:cNvPr id="0" name=""/>
        <dsp:cNvSpPr/>
      </dsp:nvSpPr>
      <dsp:spPr>
        <a:xfrm>
          <a:off x="0" y="1419423"/>
          <a:ext cx="8404396" cy="100946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kern="1200" noProof="0" dirty="0" smtClean="0">
              <a:solidFill>
                <a:schemeClr val="tx1"/>
              </a:solidFill>
            </a:rPr>
            <a:t>Students have received unlimited access </a:t>
          </a:r>
          <a:br>
            <a:rPr lang="en-US" sz="2400" b="1" kern="1200" noProof="0" dirty="0" smtClean="0">
              <a:solidFill>
                <a:schemeClr val="tx1"/>
              </a:solidFill>
            </a:rPr>
          </a:br>
          <a:r>
            <a:rPr lang="en-US" sz="2400" b="1" kern="1200" noProof="0" dirty="0" smtClean="0">
              <a:solidFill>
                <a:schemeClr val="tx1"/>
              </a:solidFill>
            </a:rPr>
            <a:t>             to information resources</a:t>
          </a:r>
          <a:endParaRPr lang="ru-RU" sz="2400" b="1" kern="1200" noProof="0" dirty="0">
            <a:solidFill>
              <a:schemeClr val="tx1"/>
            </a:solidFill>
          </a:endParaRPr>
        </a:p>
      </dsp:txBody>
      <dsp:txXfrm>
        <a:off x="0" y="1419423"/>
        <a:ext cx="8404396" cy="1009469"/>
      </dsp:txXfrm>
    </dsp:sp>
    <dsp:sp modelId="{2BCE8EF4-56F7-4D83-8C08-F047E53D139B}">
      <dsp:nvSpPr>
        <dsp:cNvPr id="0" name=""/>
        <dsp:cNvSpPr/>
      </dsp:nvSpPr>
      <dsp:spPr>
        <a:xfrm>
          <a:off x="0" y="2571769"/>
          <a:ext cx="8404396" cy="99521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kern="1200" spc="-40" baseline="0" noProof="0" dirty="0" smtClean="0">
              <a:solidFill>
                <a:schemeClr val="tx1"/>
              </a:solidFill>
            </a:rPr>
            <a:t>Phenomenon of “red replacement”</a:t>
          </a:r>
          <a:r>
            <a:rPr lang="ru-RU" sz="2400" b="1" kern="1200" spc="-40" baseline="0" noProof="0" dirty="0" smtClean="0">
              <a:solidFill>
                <a:schemeClr val="tx1"/>
              </a:solidFill>
            </a:rPr>
            <a:t> </a:t>
          </a:r>
          <a:r>
            <a:rPr lang="en-US" sz="2400" b="1" kern="1200" spc="-40" baseline="0" noProof="0" dirty="0" smtClean="0">
              <a:solidFill>
                <a:schemeClr val="tx1"/>
              </a:solidFill>
            </a:rPr>
            <a:t>in broadening</a:t>
          </a:r>
          <a:r>
            <a:rPr lang="en-US" sz="2400" b="1" kern="1200" noProof="0" dirty="0" smtClean="0">
              <a:solidFill>
                <a:schemeClr val="tx1"/>
              </a:solidFill>
            </a:rPr>
            <a:t/>
          </a:r>
          <a:br>
            <a:rPr lang="en-US" sz="2400" b="1" kern="1200" noProof="0" dirty="0" smtClean="0">
              <a:solidFill>
                <a:schemeClr val="tx1"/>
              </a:solidFill>
            </a:rPr>
          </a:br>
          <a:r>
            <a:rPr lang="en-US" sz="2400" b="1" kern="1200" noProof="0" dirty="0" smtClean="0">
              <a:solidFill>
                <a:schemeClr val="tx1"/>
              </a:solidFill>
            </a:rPr>
            <a:t>            of information and communication environment</a:t>
          </a:r>
          <a:endParaRPr lang="ru-RU" sz="2400" b="1" kern="1200" noProof="0" dirty="0">
            <a:solidFill>
              <a:schemeClr val="tx1"/>
            </a:solidFill>
          </a:endParaRPr>
        </a:p>
      </dsp:txBody>
      <dsp:txXfrm>
        <a:off x="0" y="2571769"/>
        <a:ext cx="8404396" cy="995214"/>
      </dsp:txXfrm>
    </dsp:sp>
    <dsp:sp modelId="{B7310440-5C6A-4368-B91D-0E358D140C7C}">
      <dsp:nvSpPr>
        <dsp:cNvPr id="0" name=""/>
        <dsp:cNvSpPr/>
      </dsp:nvSpPr>
      <dsp:spPr>
        <a:xfrm>
          <a:off x="0" y="3757352"/>
          <a:ext cx="8404396" cy="9575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chemeClr val="accent1">
                  <a:lumMod val="50000"/>
                </a:schemeClr>
              </a:solidFill>
            </a:rPr>
            <a:t>	</a:t>
          </a:r>
          <a:r>
            <a:rPr lang="en-US" sz="2400" b="1" kern="1200" noProof="0" dirty="0" smtClean="0">
              <a:solidFill>
                <a:schemeClr val="tx1"/>
              </a:solidFill>
            </a:rPr>
            <a:t>Qualitative and quantitative differences in ICT-</a:t>
          </a:r>
          <a:br>
            <a:rPr lang="en-US" sz="2400" b="1" kern="1200" noProof="0" dirty="0" smtClean="0">
              <a:solidFill>
                <a:schemeClr val="tx1"/>
              </a:solidFill>
            </a:rPr>
          </a:br>
          <a:r>
            <a:rPr lang="en-US" sz="2400" b="1" kern="1200" noProof="0" dirty="0" smtClean="0">
              <a:solidFill>
                <a:schemeClr val="tx1"/>
              </a:solidFill>
            </a:rPr>
            <a:t>              </a:t>
          </a:r>
          <a:r>
            <a:rPr lang="en-US" sz="2400" b="1" kern="1200" spc="-40" baseline="0" noProof="0" dirty="0" smtClean="0">
              <a:solidFill>
                <a:schemeClr val="tx1"/>
              </a:solidFill>
            </a:rPr>
            <a:t>competences of younger and senior generations</a:t>
          </a:r>
          <a:endParaRPr lang="ru-RU" sz="2400" b="1" kern="1200" spc="-40" baseline="0" noProof="0" dirty="0">
            <a:solidFill>
              <a:schemeClr val="tx1"/>
            </a:solidFill>
          </a:endParaRPr>
        </a:p>
      </dsp:txBody>
      <dsp:txXfrm>
        <a:off x="0" y="3757352"/>
        <a:ext cx="8404396" cy="95755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B46A7E-21B7-40A0-9882-F7D0434643CD}">
      <dsp:nvSpPr>
        <dsp:cNvPr id="0" name=""/>
        <dsp:cNvSpPr/>
      </dsp:nvSpPr>
      <dsp:spPr>
        <a:xfrm>
          <a:off x="0" y="0"/>
          <a:ext cx="7429552" cy="1254825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Subject of didactics</a:t>
          </a:r>
          <a:r>
            <a:rPr lang="ru-RU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</a:t>
          </a:r>
          <a:endParaRPr lang="ru-RU" sz="2400" kern="1200" dirty="0"/>
        </a:p>
      </dsp:txBody>
      <dsp:txXfrm>
        <a:off x="0" y="0"/>
        <a:ext cx="7429552" cy="1254825"/>
      </dsp:txXfrm>
    </dsp:sp>
    <dsp:sp modelId="{7E9A0F51-B719-4F92-9F04-125272D56D49}">
      <dsp:nvSpPr>
        <dsp:cNvPr id="0" name=""/>
        <dsp:cNvSpPr/>
      </dsp:nvSpPr>
      <dsp:spPr>
        <a:xfrm>
          <a:off x="0" y="1337132"/>
          <a:ext cx="7429552" cy="1254825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Basic stages in the</a:t>
          </a:r>
          <a:r>
            <a:rPr lang="ru-RU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development of didactics</a:t>
          </a:r>
          <a:r>
            <a:rPr lang="ru-RU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(historical and logical approach)</a:t>
          </a:r>
          <a:r>
            <a:rPr lang="ru-RU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 </a:t>
          </a:r>
          <a:endParaRPr lang="en-US" sz="2400" kern="12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0" y="1337132"/>
        <a:ext cx="7429552" cy="1254825"/>
      </dsp:txXfrm>
    </dsp:sp>
    <dsp:sp modelId="{67AF50BB-CC9F-4D82-8B70-898FA0071F53}">
      <dsp:nvSpPr>
        <dsp:cNvPr id="0" name=""/>
        <dsp:cNvSpPr/>
      </dsp:nvSpPr>
      <dsp:spPr>
        <a:xfrm>
          <a:off x="0" y="2661077"/>
          <a:ext cx="7429552" cy="1254825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Three-subjective didactics – qualitatively new and higher level in education and training theory development</a:t>
          </a:r>
          <a:r>
            <a:rPr lang="ru-RU" sz="24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.</a:t>
          </a:r>
        </a:p>
      </dsp:txBody>
      <dsp:txXfrm>
        <a:off x="0" y="2661077"/>
        <a:ext cx="7429552" cy="125482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2FE5B67-E0D7-49B8-92AB-021A8433FD02}">
      <dsp:nvSpPr>
        <dsp:cNvPr id="0" name=""/>
        <dsp:cNvSpPr/>
      </dsp:nvSpPr>
      <dsp:spPr>
        <a:xfrm>
          <a:off x="3559983" y="2138887"/>
          <a:ext cx="2518714" cy="437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566"/>
              </a:lnTo>
              <a:lnTo>
                <a:pt x="2518714" y="218566"/>
              </a:lnTo>
              <a:lnTo>
                <a:pt x="2518714" y="437132"/>
              </a:lnTo>
            </a:path>
          </a:pathLst>
        </a:custGeom>
        <a:noFill/>
        <a:ln w="25400" cap="flat" cmpd="sng" algn="ctr">
          <a:solidFill>
            <a:schemeClr val="accent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2"/>
        </a:lnRef>
        <a:fillRef idx="0">
          <a:schemeClr val="accent2"/>
        </a:fillRef>
        <a:effectRef idx="1">
          <a:schemeClr val="accent2"/>
        </a:effectRef>
        <a:fontRef idx="minor">
          <a:schemeClr val="tx1"/>
        </a:fontRef>
      </dsp:style>
    </dsp:sp>
    <dsp:sp modelId="{DDC43910-8938-4C77-8587-45CC2FB67D93}">
      <dsp:nvSpPr>
        <dsp:cNvPr id="0" name=""/>
        <dsp:cNvSpPr/>
      </dsp:nvSpPr>
      <dsp:spPr>
        <a:xfrm>
          <a:off x="3514263" y="2138887"/>
          <a:ext cx="91440" cy="4371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7132"/>
              </a:lnTo>
            </a:path>
          </a:pathLst>
        </a:custGeom>
        <a:noFill/>
        <a:ln w="25400" cap="flat" cmpd="sng" algn="ctr">
          <a:solidFill>
            <a:schemeClr val="accent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2"/>
        </a:lnRef>
        <a:fillRef idx="0">
          <a:schemeClr val="accent2"/>
        </a:fillRef>
        <a:effectRef idx="1">
          <a:schemeClr val="accent2"/>
        </a:effectRef>
        <a:fontRef idx="minor">
          <a:schemeClr val="tx1"/>
        </a:fontRef>
      </dsp:style>
    </dsp:sp>
    <dsp:sp modelId="{CFE03234-5C47-4376-BB15-8AEF4B9F8C7E}">
      <dsp:nvSpPr>
        <dsp:cNvPr id="0" name=""/>
        <dsp:cNvSpPr/>
      </dsp:nvSpPr>
      <dsp:spPr>
        <a:xfrm>
          <a:off x="1041268" y="2138887"/>
          <a:ext cx="2518714" cy="437132"/>
        </a:xfrm>
        <a:custGeom>
          <a:avLst/>
          <a:gdLst/>
          <a:ahLst/>
          <a:cxnLst/>
          <a:rect l="0" t="0" r="0" b="0"/>
          <a:pathLst>
            <a:path>
              <a:moveTo>
                <a:pt x="2518714" y="0"/>
              </a:moveTo>
              <a:lnTo>
                <a:pt x="2518714" y="218566"/>
              </a:lnTo>
              <a:lnTo>
                <a:pt x="0" y="218566"/>
              </a:lnTo>
              <a:lnTo>
                <a:pt x="0" y="437132"/>
              </a:lnTo>
            </a:path>
          </a:pathLst>
        </a:custGeom>
        <a:noFill/>
        <a:ln w="25400" cap="flat" cmpd="sng" algn="ctr">
          <a:solidFill>
            <a:schemeClr val="accent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2"/>
        </a:lnRef>
        <a:fillRef idx="0">
          <a:schemeClr val="accent2"/>
        </a:fillRef>
        <a:effectRef idx="1">
          <a:schemeClr val="accent2"/>
        </a:effectRef>
        <a:fontRef idx="minor">
          <a:schemeClr val="tx1"/>
        </a:fontRef>
      </dsp:style>
    </dsp:sp>
    <dsp:sp modelId="{25F5BD9D-BF75-4D8E-8DD4-0DFD99DA0E17}">
      <dsp:nvSpPr>
        <dsp:cNvPr id="0" name=""/>
        <dsp:cNvSpPr/>
      </dsp:nvSpPr>
      <dsp:spPr>
        <a:xfrm>
          <a:off x="2519192" y="1098096"/>
          <a:ext cx="2081581" cy="1040790"/>
        </a:xfrm>
        <a:prstGeom prst="rect">
          <a:avLst/>
        </a:prstGeom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Educational Content</a:t>
          </a:r>
          <a:r>
            <a:rPr lang="ru-RU" sz="1800" kern="1200" dirty="0" smtClean="0"/>
            <a:t> </a:t>
          </a:r>
          <a:endParaRPr lang="ru-RU" sz="1800" kern="1200" dirty="0"/>
        </a:p>
      </dsp:txBody>
      <dsp:txXfrm>
        <a:off x="2519192" y="1098096"/>
        <a:ext cx="2081581" cy="1040790"/>
      </dsp:txXfrm>
    </dsp:sp>
    <dsp:sp modelId="{5489383F-2EB7-4F04-9056-83C6056ECF46}">
      <dsp:nvSpPr>
        <dsp:cNvPr id="0" name=""/>
        <dsp:cNvSpPr/>
      </dsp:nvSpPr>
      <dsp:spPr>
        <a:xfrm>
          <a:off x="478" y="2576020"/>
          <a:ext cx="2081581" cy="104079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Academic subjects’ content work-out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78" y="2576020"/>
        <a:ext cx="2081581" cy="1040790"/>
      </dsp:txXfrm>
    </dsp:sp>
    <dsp:sp modelId="{AF8270EA-CA0F-4C85-B98B-5B6E5164C9A4}">
      <dsp:nvSpPr>
        <dsp:cNvPr id="0" name=""/>
        <dsp:cNvSpPr/>
      </dsp:nvSpPr>
      <dsp:spPr>
        <a:xfrm>
          <a:off x="2519192" y="2576020"/>
          <a:ext cx="2081581" cy="104079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Brief characteristics of education on different stages of training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519192" y="2576020"/>
        <a:ext cx="2081581" cy="1040790"/>
      </dsp:txXfrm>
    </dsp:sp>
    <dsp:sp modelId="{692B5E7C-69A0-4063-A6A3-A936C942B423}">
      <dsp:nvSpPr>
        <dsp:cNvPr id="0" name=""/>
        <dsp:cNvSpPr/>
      </dsp:nvSpPr>
      <dsp:spPr>
        <a:xfrm>
          <a:off x="5037906" y="2576020"/>
          <a:ext cx="2081581" cy="104079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Educational content of separate academic subjects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5037906" y="2576020"/>
        <a:ext cx="2081581" cy="104079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D7AC1C-E1DE-45FE-9341-2515FA5E5E2C}">
      <dsp:nvSpPr>
        <dsp:cNvPr id="0" name=""/>
        <dsp:cNvSpPr/>
      </dsp:nvSpPr>
      <dsp:spPr>
        <a:xfrm>
          <a:off x="3088" y="100629"/>
          <a:ext cx="1857276" cy="579871"/>
        </a:xfrm>
        <a:prstGeom prst="rect">
          <a:avLst/>
        </a:prstGeom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</a:t>
          </a:r>
          <a:endParaRPr lang="ru-RU" sz="2000" kern="1200" dirty="0"/>
        </a:p>
      </dsp:txBody>
      <dsp:txXfrm>
        <a:off x="3088" y="100629"/>
        <a:ext cx="1857276" cy="579871"/>
      </dsp:txXfrm>
    </dsp:sp>
    <dsp:sp modelId="{EB143807-8F5B-4056-A843-D0331B81FBAA}">
      <dsp:nvSpPr>
        <dsp:cNvPr id="0" name=""/>
        <dsp:cNvSpPr/>
      </dsp:nvSpPr>
      <dsp:spPr>
        <a:xfrm>
          <a:off x="3088" y="699610"/>
          <a:ext cx="1857276" cy="180072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Typology and historical epochs in the development of education</a:t>
          </a:r>
          <a:endParaRPr lang="ru-RU" sz="1400" kern="1200" dirty="0"/>
        </a:p>
      </dsp:txBody>
      <dsp:txXfrm>
        <a:off x="3088" y="699610"/>
        <a:ext cx="1857276" cy="1800720"/>
      </dsp:txXfrm>
    </dsp:sp>
    <dsp:sp modelId="{1A3176D7-A3F6-4A1F-B2C1-8D41ABD9FB3B}">
      <dsp:nvSpPr>
        <dsp:cNvPr id="0" name=""/>
        <dsp:cNvSpPr/>
      </dsp:nvSpPr>
      <dsp:spPr>
        <a:xfrm>
          <a:off x="2120383" y="100629"/>
          <a:ext cx="1857276" cy="579871"/>
        </a:xfrm>
        <a:prstGeom prst="rect">
          <a:avLst/>
        </a:prstGeom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</a:t>
          </a:r>
          <a:endParaRPr lang="ru-RU" sz="2000" kern="1200" dirty="0"/>
        </a:p>
      </dsp:txBody>
      <dsp:txXfrm>
        <a:off x="2120383" y="100629"/>
        <a:ext cx="1857276" cy="579871"/>
      </dsp:txXfrm>
    </dsp:sp>
    <dsp:sp modelId="{E2B83A83-8725-4980-9C48-C39390CFD0E6}">
      <dsp:nvSpPr>
        <dsp:cNvPr id="0" name=""/>
        <dsp:cNvSpPr/>
      </dsp:nvSpPr>
      <dsp:spPr>
        <a:xfrm>
          <a:off x="2120383" y="699610"/>
          <a:ext cx="1857276" cy="180072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Peculiarities of educational content in the course of </a:t>
          </a:r>
          <a:r>
            <a:rPr lang="en-US" sz="1400" kern="1200" dirty="0" err="1" smtClean="0"/>
            <a:t>transormation</a:t>
          </a:r>
          <a:r>
            <a:rPr lang="en-US" sz="1400" kern="1200" dirty="0" smtClean="0"/>
            <a:t> to three-subjective model of relationship</a:t>
          </a:r>
          <a:endParaRPr lang="ru-RU" sz="1400" kern="1200" dirty="0"/>
        </a:p>
      </dsp:txBody>
      <dsp:txXfrm>
        <a:off x="2120383" y="699610"/>
        <a:ext cx="1857276" cy="1800720"/>
      </dsp:txXfrm>
    </dsp:sp>
    <dsp:sp modelId="{5543B9FB-E360-47C2-BE5C-FC6DB267AF93}">
      <dsp:nvSpPr>
        <dsp:cNvPr id="0" name=""/>
        <dsp:cNvSpPr/>
      </dsp:nvSpPr>
      <dsp:spPr>
        <a:xfrm>
          <a:off x="4237678" y="100629"/>
          <a:ext cx="1857276" cy="579871"/>
        </a:xfrm>
        <a:prstGeom prst="rect">
          <a:avLst/>
        </a:prstGeom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</a:t>
          </a:r>
          <a:endParaRPr lang="ru-RU" sz="2000" kern="1200" dirty="0"/>
        </a:p>
      </dsp:txBody>
      <dsp:txXfrm>
        <a:off x="4237678" y="100629"/>
        <a:ext cx="1857276" cy="579871"/>
      </dsp:txXfrm>
    </dsp:sp>
    <dsp:sp modelId="{2403BD8D-DEEF-4527-8962-8C3973D88F76}">
      <dsp:nvSpPr>
        <dsp:cNvPr id="0" name=""/>
        <dsp:cNvSpPr/>
      </dsp:nvSpPr>
      <dsp:spPr>
        <a:xfrm>
          <a:off x="4237678" y="699610"/>
          <a:ext cx="1857276" cy="180072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Fundamentals of curriculum construction</a:t>
          </a:r>
          <a:endParaRPr lang="ru-RU" sz="1400" kern="1200" dirty="0"/>
        </a:p>
      </dsp:txBody>
      <dsp:txXfrm>
        <a:off x="4237678" y="699610"/>
        <a:ext cx="1857276" cy="1800720"/>
      </dsp:txXfrm>
    </dsp:sp>
    <dsp:sp modelId="{2199E255-6392-4B6A-BCE0-EB6511E81EAF}">
      <dsp:nvSpPr>
        <dsp:cNvPr id="0" name=""/>
        <dsp:cNvSpPr/>
      </dsp:nvSpPr>
      <dsp:spPr>
        <a:xfrm>
          <a:off x="6354973" y="100629"/>
          <a:ext cx="1857276" cy="579871"/>
        </a:xfrm>
        <a:prstGeom prst="rect">
          <a:avLst/>
        </a:prstGeom>
        <a:gradFill rotWithShape="0">
          <a:gsLst>
            <a:gs pos="0">
              <a:srgbClr val="84CA36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4</a:t>
          </a:r>
          <a:endParaRPr lang="ru-RU" sz="2000" kern="1200" dirty="0"/>
        </a:p>
      </dsp:txBody>
      <dsp:txXfrm>
        <a:off x="6354973" y="100629"/>
        <a:ext cx="1857276" cy="579871"/>
      </dsp:txXfrm>
    </dsp:sp>
    <dsp:sp modelId="{A9420B04-8573-4E98-A85B-DB170D3F9280}">
      <dsp:nvSpPr>
        <dsp:cNvPr id="0" name=""/>
        <dsp:cNvSpPr/>
      </dsp:nvSpPr>
      <dsp:spPr>
        <a:xfrm>
          <a:off x="6354973" y="699610"/>
          <a:ext cx="1857276" cy="180072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Interconnection between separate disciplines under the condition of information and communication educational environment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6354973" y="699610"/>
        <a:ext cx="1857276" cy="180072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B66EBE-F0C1-419B-91C4-0E7B4D25D6FA}">
      <dsp:nvSpPr>
        <dsp:cNvPr id="0" name=""/>
        <dsp:cNvSpPr/>
      </dsp:nvSpPr>
      <dsp:spPr>
        <a:xfrm rot="5400000">
          <a:off x="-170352" y="171946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1</a:t>
          </a:r>
          <a:endParaRPr lang="ru-RU" sz="2300" kern="1200" dirty="0"/>
        </a:p>
      </dsp:txBody>
      <dsp:txXfrm rot="5400000">
        <a:off x="-170352" y="171946"/>
        <a:ext cx="1135682" cy="794977"/>
      </dsp:txXfrm>
    </dsp:sp>
    <dsp:sp modelId="{A300D52A-8930-4AFC-ACF0-850372E8CB59}">
      <dsp:nvSpPr>
        <dsp:cNvPr id="0" name=""/>
        <dsp:cNvSpPr/>
      </dsp:nvSpPr>
      <dsp:spPr>
        <a:xfrm rot="5400000">
          <a:off x="3445499" y="-2648927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Education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as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concept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-2648927"/>
        <a:ext cx="738193" cy="6039236"/>
      </dsp:txXfrm>
    </dsp:sp>
    <dsp:sp modelId="{AC96754E-D43C-4238-A24C-1F66AC2DEC7A}">
      <dsp:nvSpPr>
        <dsp:cNvPr id="0" name=""/>
        <dsp:cNvSpPr/>
      </dsp:nvSpPr>
      <dsp:spPr>
        <a:xfrm rot="5400000">
          <a:off x="-170352" y="1190972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2</a:t>
          </a:r>
          <a:endParaRPr lang="ru-RU" sz="2300" kern="1200" dirty="0"/>
        </a:p>
      </dsp:txBody>
      <dsp:txXfrm rot="5400000">
        <a:off x="-170352" y="1190972"/>
        <a:ext cx="1135682" cy="794977"/>
      </dsp:txXfrm>
    </dsp:sp>
    <dsp:sp modelId="{4A025878-70C8-4C1B-9D27-CBC34AB45A68}">
      <dsp:nvSpPr>
        <dsp:cNvPr id="0" name=""/>
        <dsp:cNvSpPr/>
      </dsp:nvSpPr>
      <dsp:spPr>
        <a:xfrm rot="5400000">
          <a:off x="3445499" y="-1629901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Competent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character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education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-1629901"/>
        <a:ext cx="738193" cy="6039236"/>
      </dsp:txXfrm>
    </dsp:sp>
    <dsp:sp modelId="{A2281FF7-2365-4C34-9B19-7F6AA7061517}">
      <dsp:nvSpPr>
        <dsp:cNvPr id="0" name=""/>
        <dsp:cNvSpPr/>
      </dsp:nvSpPr>
      <dsp:spPr>
        <a:xfrm rot="5400000">
          <a:off x="-170352" y="2209998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3</a:t>
          </a:r>
          <a:endParaRPr lang="ru-RU" sz="2300" kern="1200" dirty="0"/>
        </a:p>
      </dsp:txBody>
      <dsp:txXfrm rot="5400000">
        <a:off x="-170352" y="2209998"/>
        <a:ext cx="1135682" cy="794977"/>
      </dsp:txXfrm>
    </dsp:sp>
    <dsp:sp modelId="{FF320123-C07F-4CA9-AD2B-CF3441C337C6}">
      <dsp:nvSpPr>
        <dsp:cNvPr id="0" name=""/>
        <dsp:cNvSpPr/>
      </dsp:nvSpPr>
      <dsp:spPr>
        <a:xfrm rot="5400000">
          <a:off x="3445499" y="-610875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Role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functions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teacher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student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and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information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and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communication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environment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under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conditions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three-subjactive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relationship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-610875"/>
        <a:ext cx="738193" cy="6039236"/>
      </dsp:txXfrm>
    </dsp:sp>
    <dsp:sp modelId="{584F741E-F0E5-4DEB-B56D-BEF8550BF4D1}">
      <dsp:nvSpPr>
        <dsp:cNvPr id="0" name=""/>
        <dsp:cNvSpPr/>
      </dsp:nvSpPr>
      <dsp:spPr>
        <a:xfrm rot="5400000">
          <a:off x="-170352" y="3229023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4</a:t>
          </a:r>
          <a:endParaRPr lang="ru-RU" sz="2300" kern="1200" dirty="0"/>
        </a:p>
      </dsp:txBody>
      <dsp:txXfrm rot="5400000">
        <a:off x="-170352" y="3229023"/>
        <a:ext cx="1135682" cy="794977"/>
      </dsp:txXfrm>
    </dsp:sp>
    <dsp:sp modelId="{A664E259-05BE-4B30-8F03-ECDB1FC268AE}">
      <dsp:nvSpPr>
        <dsp:cNvPr id="0" name=""/>
        <dsp:cNvSpPr/>
      </dsp:nvSpPr>
      <dsp:spPr>
        <a:xfrm rot="5400000">
          <a:off x="3445499" y="408150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The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process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future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specialist</a:t>
          </a:r>
          <a:r>
            <a:rPr lang="ru-RU" sz="1600" kern="1200" dirty="0" smtClean="0"/>
            <a:t>’ </a:t>
          </a:r>
          <a:r>
            <a:rPr lang="ru-RU" sz="1600" kern="1200" dirty="0" err="1" smtClean="0"/>
            <a:t>competence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forming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 rot="5400000">
        <a:off x="3445499" y="408150"/>
        <a:ext cx="738193" cy="6039236"/>
      </dsp:txXfrm>
    </dsp:sp>
    <dsp:sp modelId="{3EA3E379-67FA-4EE6-8C29-84ACCD1A3EA5}">
      <dsp:nvSpPr>
        <dsp:cNvPr id="0" name=""/>
        <dsp:cNvSpPr/>
      </dsp:nvSpPr>
      <dsp:spPr>
        <a:xfrm rot="5400000">
          <a:off x="-170352" y="4248049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5</a:t>
          </a:r>
          <a:endParaRPr lang="ru-RU" sz="2300" kern="1200" dirty="0"/>
        </a:p>
      </dsp:txBody>
      <dsp:txXfrm rot="5400000">
        <a:off x="-170352" y="4248049"/>
        <a:ext cx="1135682" cy="794977"/>
      </dsp:txXfrm>
    </dsp:sp>
    <dsp:sp modelId="{ADDF2AF4-A212-4F1D-AE4B-60429DE2C2A6}">
      <dsp:nvSpPr>
        <dsp:cNvPr id="0" name=""/>
        <dsp:cNvSpPr/>
      </dsp:nvSpPr>
      <dsp:spPr>
        <a:xfrm rot="5400000">
          <a:off x="3445499" y="1427176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The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problem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students</a:t>
          </a:r>
          <a:r>
            <a:rPr lang="ru-RU" sz="1600" kern="1200" dirty="0" smtClean="0"/>
            <a:t>’ </a:t>
          </a:r>
          <a:r>
            <a:rPr lang="ru-RU" sz="1600" kern="1200" dirty="0" err="1" smtClean="0"/>
            <a:t>perseption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of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subjects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and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phenomena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and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edequate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notion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forming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1427176"/>
        <a:ext cx="738193" cy="603923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B66EBE-F0C1-419B-91C4-0E7B4D25D6FA}">
      <dsp:nvSpPr>
        <dsp:cNvPr id="0" name=""/>
        <dsp:cNvSpPr/>
      </dsp:nvSpPr>
      <dsp:spPr>
        <a:xfrm rot="5400000">
          <a:off x="-170352" y="171946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6</a:t>
          </a:r>
          <a:endParaRPr lang="ru-RU" sz="2300" kern="1200" dirty="0"/>
        </a:p>
      </dsp:txBody>
      <dsp:txXfrm rot="5400000">
        <a:off x="-170352" y="171946"/>
        <a:ext cx="1135682" cy="794977"/>
      </dsp:txXfrm>
    </dsp:sp>
    <dsp:sp modelId="{A300D52A-8930-4AFC-ACF0-850372E8CB59}">
      <dsp:nvSpPr>
        <dsp:cNvPr id="0" name=""/>
        <dsp:cNvSpPr/>
      </dsp:nvSpPr>
      <dsp:spPr>
        <a:xfrm rot="5400000">
          <a:off x="3445499" y="-2648927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Forming of concepts and questions connected with abstraction constructions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 rot="5400000">
        <a:off x="3445499" y="-2648927"/>
        <a:ext cx="738193" cy="6039236"/>
      </dsp:txXfrm>
    </dsp:sp>
    <dsp:sp modelId="{AC96754E-D43C-4238-A24C-1F66AC2DEC7A}">
      <dsp:nvSpPr>
        <dsp:cNvPr id="0" name=""/>
        <dsp:cNvSpPr/>
      </dsp:nvSpPr>
      <dsp:spPr>
        <a:xfrm rot="5400000">
          <a:off x="-170352" y="1190972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7</a:t>
          </a:r>
          <a:endParaRPr lang="ru-RU" sz="2300" kern="1200" dirty="0"/>
        </a:p>
      </dsp:txBody>
      <dsp:txXfrm rot="5400000">
        <a:off x="-170352" y="1190972"/>
        <a:ext cx="1135682" cy="794977"/>
      </dsp:txXfrm>
    </dsp:sp>
    <dsp:sp modelId="{4A025878-70C8-4C1B-9D27-CBC34AB45A68}">
      <dsp:nvSpPr>
        <dsp:cNvPr id="0" name=""/>
        <dsp:cNvSpPr/>
      </dsp:nvSpPr>
      <dsp:spPr>
        <a:xfrm rot="5400000">
          <a:off x="3445499" y="-1629901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The problem of knowledge and skills stability as a basis for the forming of professional competence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-1629901"/>
        <a:ext cx="738193" cy="6039236"/>
      </dsp:txXfrm>
    </dsp:sp>
    <dsp:sp modelId="{A2281FF7-2365-4C34-9B19-7F6AA7061517}">
      <dsp:nvSpPr>
        <dsp:cNvPr id="0" name=""/>
        <dsp:cNvSpPr/>
      </dsp:nvSpPr>
      <dsp:spPr>
        <a:xfrm rot="5400000">
          <a:off x="-170352" y="2209998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8</a:t>
          </a:r>
          <a:endParaRPr lang="ru-RU" sz="2300" kern="1200" dirty="0"/>
        </a:p>
      </dsp:txBody>
      <dsp:txXfrm rot="5400000">
        <a:off x="-170352" y="2209998"/>
        <a:ext cx="1135682" cy="794977"/>
      </dsp:txXfrm>
    </dsp:sp>
    <dsp:sp modelId="{FF320123-C07F-4CA9-AD2B-CF3441C337C6}">
      <dsp:nvSpPr>
        <dsp:cNvPr id="0" name=""/>
        <dsp:cNvSpPr/>
      </dsp:nvSpPr>
      <dsp:spPr>
        <a:xfrm rot="5400000">
          <a:off x="3445499" y="-610875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Quasi-professional activities in the process of training</a:t>
          </a:r>
          <a:r>
            <a:rPr lang="ru-RU" sz="1600" kern="1200" dirty="0" smtClean="0"/>
            <a:t>. </a:t>
          </a:r>
          <a:endParaRPr lang="ru-RU" sz="1600" kern="1200" dirty="0"/>
        </a:p>
      </dsp:txBody>
      <dsp:txXfrm rot="5400000">
        <a:off x="3445499" y="-610875"/>
        <a:ext cx="738193" cy="6039236"/>
      </dsp:txXfrm>
    </dsp:sp>
    <dsp:sp modelId="{584F741E-F0E5-4DEB-B56D-BEF8550BF4D1}">
      <dsp:nvSpPr>
        <dsp:cNvPr id="0" name=""/>
        <dsp:cNvSpPr/>
      </dsp:nvSpPr>
      <dsp:spPr>
        <a:xfrm rot="5400000">
          <a:off x="-170352" y="3229023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9</a:t>
          </a:r>
          <a:endParaRPr lang="ru-RU" sz="2300" kern="1200" dirty="0"/>
        </a:p>
      </dsp:txBody>
      <dsp:txXfrm rot="5400000">
        <a:off x="-170352" y="3229023"/>
        <a:ext cx="1135682" cy="794977"/>
      </dsp:txXfrm>
    </dsp:sp>
    <dsp:sp modelId="{A664E259-05BE-4B30-8F03-ECDB1FC268AE}">
      <dsp:nvSpPr>
        <dsp:cNvPr id="0" name=""/>
        <dsp:cNvSpPr/>
      </dsp:nvSpPr>
      <dsp:spPr>
        <a:xfrm rot="5400000">
          <a:off x="3445499" y="408150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Organization of feedback as two-sided process under the condition of information and communication educational environment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 rot="5400000">
        <a:off x="3445499" y="408150"/>
        <a:ext cx="738193" cy="6039236"/>
      </dsp:txXfrm>
    </dsp:sp>
    <dsp:sp modelId="{3EA3E379-67FA-4EE6-8C29-84ACCD1A3EA5}">
      <dsp:nvSpPr>
        <dsp:cNvPr id="0" name=""/>
        <dsp:cNvSpPr/>
      </dsp:nvSpPr>
      <dsp:spPr>
        <a:xfrm rot="5400000">
          <a:off x="-170352" y="4248049"/>
          <a:ext cx="1135682" cy="794977"/>
        </a:xfrm>
        <a:prstGeom prst="chevron">
          <a:avLst/>
        </a:prstGeom>
        <a:gradFill rotWithShape="0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10</a:t>
          </a:r>
          <a:endParaRPr lang="ru-RU" sz="2300" kern="1200" dirty="0"/>
        </a:p>
      </dsp:txBody>
      <dsp:txXfrm rot="5400000">
        <a:off x="-170352" y="4248049"/>
        <a:ext cx="1135682" cy="794977"/>
      </dsp:txXfrm>
    </dsp:sp>
    <dsp:sp modelId="{ADDF2AF4-A212-4F1D-AE4B-60429DE2C2A6}">
      <dsp:nvSpPr>
        <dsp:cNvPr id="0" name=""/>
        <dsp:cNvSpPr/>
      </dsp:nvSpPr>
      <dsp:spPr>
        <a:xfrm rot="5400000">
          <a:off x="3445499" y="1427176"/>
          <a:ext cx="738193" cy="6039236"/>
        </a:xfrm>
        <a:prstGeom prst="round2Same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Problems in forming of motivation in the process of studying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 rot="5400000">
        <a:off x="3445499" y="1427176"/>
        <a:ext cx="738193" cy="603923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95F1000-8109-436F-AF5E-77883FDDF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4982121C-B17E-452D-9954-43E629D41A3B}" type="datetimeFigureOut">
              <a:rPr lang="ru-RU"/>
              <a:pPr/>
              <a:t>23.01.2012</a:t>
            </a:fld>
            <a:endParaRPr lang="ru-RU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21972942-2FCF-4522-AC12-A85C6630CDD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72942-2FCF-4522-AC12-A85C6630CDD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3141663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4508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A208A9-3024-4030-AF69-A984735FC47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C92844-42AB-428C-BF5F-284D8B4DF9E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FD8CF-154C-420C-9284-E506940DC93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A68EE9-727F-4A63-8428-F05B7C67DC6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2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AEEC12-F6F4-480B-B484-21DB5186B35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B1AD89-4685-4023-9A59-907F2D92E86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B665C2-861F-4F3A-88D7-8F9F742483A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E53475-91FF-4567-800A-B074627ABC1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A99CFA-C259-49C1-9719-7852F5DB222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188913"/>
            <a:ext cx="2171700" cy="59372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188913"/>
            <a:ext cx="6362700" cy="59372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B84BDF-85CA-489D-AC9D-EDD2503DCC8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88913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59788" y="6381750"/>
            <a:ext cx="585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1">
                <a:solidFill>
                  <a:srgbClr val="006260"/>
                </a:solidFill>
              </a:defRPr>
            </a:lvl1pPr>
          </a:lstStyle>
          <a:p>
            <a:fld id="{7A9FB2C3-5967-4C58-AE56-6B69993BFD8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8.jpeg"/><Relationship Id="rId7" Type="http://schemas.openxmlformats.org/officeDocument/2006/relationships/diagramData" Target="../diagrams/data1.xml"/><Relationship Id="rId12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microsoft.com/office/2007/relationships/diagramDrawing" Target="../diagrams/drawing1.xml"/><Relationship Id="rId5" Type="http://schemas.openxmlformats.org/officeDocument/2006/relationships/image" Target="../media/image10.jpeg"/><Relationship Id="rId10" Type="http://schemas.openxmlformats.org/officeDocument/2006/relationships/diagramColors" Target="../diagrams/colors1.xml"/><Relationship Id="rId4" Type="http://schemas.openxmlformats.org/officeDocument/2006/relationships/image" Target="../media/image9.jpe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2978167"/>
            <a:ext cx="7991475" cy="2879725"/>
          </a:xfrm>
        </p:spPr>
        <p:txBody>
          <a:bodyPr/>
          <a:lstStyle/>
          <a:p>
            <a:pPr algn="ctr"/>
            <a:r>
              <a:rPr lang="en-US" b="1" dirty="0" smtClean="0"/>
              <a:t>MODERN HIGH SCHOOL DIDACTICS</a:t>
            </a:r>
            <a:endParaRPr lang="ru-RU" dirty="0"/>
          </a:p>
        </p:txBody>
      </p:sp>
      <p:pic>
        <p:nvPicPr>
          <p:cNvPr id="3" name="Picture 20" descr="C:\Users\maxmar1\Desktop\Планеты школьные принадлежност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80529" y="4168368"/>
            <a:ext cx="4681090" cy="278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:\1111111\BABA\AFINA-face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4796" y="3286124"/>
            <a:ext cx="675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C:\Users\maxmar1\Desktop\Новая папка (2)\business, internet, nature .(1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89293" y="4500570"/>
            <a:ext cx="3054705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C:\Users\maxmar1\Desktop\emblema ksu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7703406" y="0"/>
            <a:ext cx="1440594" cy="1449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fld id="{D2550040-BF2E-4EA8-B399-36DDEFE08915}" type="slidenum">
              <a:rPr lang="ru-RU"/>
              <a:pPr/>
              <a:t>2</a:t>
            </a:fld>
            <a:endParaRPr lang="ru-RU"/>
          </a:p>
        </p:txBody>
      </p:sp>
      <p:sp>
        <p:nvSpPr>
          <p:cNvPr id="993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42900"/>
            <a:ext cx="8229600" cy="935037"/>
          </a:xfrm>
        </p:spPr>
        <p:txBody>
          <a:bodyPr/>
          <a:lstStyle/>
          <a:p>
            <a:r>
              <a:rPr lang="en-US" sz="3600" b="1" kern="1200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charset="0"/>
                <a:ea typeface="+mn-ea"/>
                <a:cs typeface="+mn-cs"/>
              </a:rPr>
              <a:t>Phenomena</a:t>
            </a:r>
          </a:p>
        </p:txBody>
      </p:sp>
      <p:pic>
        <p:nvPicPr>
          <p:cNvPr id="99332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962833"/>
            <a:ext cx="974725" cy="974725"/>
          </a:xfrm>
          <a:prstGeom prst="rect">
            <a:avLst/>
          </a:prstGeom>
          <a:noFill/>
        </p:spPr>
      </p:pic>
      <p:pic>
        <p:nvPicPr>
          <p:cNvPr id="99333" name="Picture 5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8042333"/>
            <a:ext cx="974725" cy="974725"/>
          </a:xfrm>
          <a:prstGeom prst="rect">
            <a:avLst/>
          </a:prstGeom>
          <a:noFill/>
        </p:spPr>
      </p:pic>
      <p:pic>
        <p:nvPicPr>
          <p:cNvPr id="99334" name="Picture 6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9194858"/>
            <a:ext cx="974725" cy="974725"/>
          </a:xfrm>
          <a:prstGeom prst="rect">
            <a:avLst/>
          </a:prstGeom>
          <a:noFill/>
        </p:spPr>
      </p:pic>
      <p:pic>
        <p:nvPicPr>
          <p:cNvPr id="99335" name="Picture 7" descr="+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10563283"/>
            <a:ext cx="974725" cy="974725"/>
          </a:xfrm>
          <a:prstGeom prst="rect">
            <a:avLst/>
          </a:prstGeom>
          <a:noFill/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331913" y="7035858"/>
            <a:ext cx="74549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teacher has lost an exclusive domain of knowledge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Students have received unlimited access to information resources</a:t>
            </a:r>
            <a:endParaRPr kumimoji="0" lang="ru-RU" sz="26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Phenomenon of “red replacement”</a:t>
            </a:r>
            <a:r>
              <a:rPr kumimoji="0" lang="ru-RU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broadening of information and communication environment</a:t>
            </a:r>
            <a:endParaRPr kumimoji="0" lang="ru-RU" sz="26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6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Qualitative and quantitative differences in ICT-competences of younger and senior generations</a:t>
            </a:r>
            <a:endParaRPr kumimoji="0" lang="uk-UA" sz="26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  <p:pic>
        <p:nvPicPr>
          <p:cNvPr id="10" name="Picture 14" descr="http://www.huseby.com/blog/wp-content/uploads/2009/02/istock_000006321121xsmal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71470" y="428604"/>
            <a:ext cx="1643074" cy="1368152"/>
          </a:xfrm>
          <a:prstGeom prst="rect">
            <a:avLst/>
          </a:prstGeom>
          <a:noFill/>
        </p:spPr>
      </p:pic>
      <p:graphicFrame>
        <p:nvGraphicFramePr>
          <p:cNvPr id="13" name="Содержимое 3"/>
          <p:cNvGraphicFramePr>
            <a:graphicFrameLocks/>
          </p:cNvGraphicFramePr>
          <p:nvPr/>
        </p:nvGraphicFramePr>
        <p:xfrm>
          <a:off x="416076" y="1142984"/>
          <a:ext cx="8404396" cy="4945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6" name="Picture 4" descr="1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536577" y="1571612"/>
            <a:ext cx="749275" cy="749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Picture 5" descr="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536577" y="2715735"/>
            <a:ext cx="749275" cy="749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Picture 6" descr="3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536577" y="3822733"/>
            <a:ext cx="749275" cy="749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Picture 7" descr="+13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536577" y="5000636"/>
            <a:ext cx="749275" cy="749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3" descr="D:\Dokum\Eugene\APN\00head-integration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/>
          <a:stretch>
            <a:fillRect/>
          </a:stretch>
        </p:blipFill>
        <p:spPr bwMode="auto">
          <a:xfrm flipH="1">
            <a:off x="7286644" y="5643578"/>
            <a:ext cx="1285884" cy="1300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35496" y="71414"/>
            <a:ext cx="950122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r="5400000" sx="36000" sy="36000" algn="ctr" rotWithShape="0">
              <a:schemeClr val="bg1"/>
            </a:outerShdw>
          </a:effectLst>
          <a:scene3d>
            <a:camera prst="orthographicFront"/>
            <a:lightRig rig="sunset" dir="t"/>
          </a:scene3d>
          <a:sp3d extrusionH="76200">
            <a:bevelT/>
            <a:bevelB/>
            <a:extrusionClr>
              <a:schemeClr val="tx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New teaching technologies are characterized by transition</a:t>
            </a:r>
            <a:r>
              <a:rPr lang="ru-RU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: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2" name="AutoShape 2"/>
          <p:cNvSpPr>
            <a:spLocks noChangeArrowheads="1"/>
          </p:cNvSpPr>
          <p:nvPr/>
        </p:nvSpPr>
        <p:spPr bwMode="auto">
          <a:xfrm>
            <a:off x="3314804" y="1141099"/>
            <a:ext cx="5040560" cy="1639829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 w="12700">
            <a:solidFill>
              <a:srgbClr val="95B3D7"/>
            </a:solidFill>
            <a:round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pPr algn="ctr">
              <a:spcAft>
                <a:spcPts val="600"/>
              </a:spcAft>
              <a:defRPr/>
            </a:pPr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Arial" pitchFamily="34" charset="0"/>
              </a:rPr>
              <a:t>1 STAGE: SUBJECT-OBJECT DIDACTICS</a:t>
            </a:r>
            <a:endParaRPr lang="ru-RU" b="1" dirty="0" smtClean="0">
              <a:solidFill>
                <a:srgbClr val="006699"/>
              </a:solidFill>
              <a:latin typeface="Calibri" pitchFamily="34" charset="0"/>
              <a:cs typeface="Arial" pitchFamily="34" charset="0"/>
            </a:endParaRPr>
          </a:p>
          <a:p>
            <a:pPr marL="0" lvl="1" indent="804863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Subject-object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804863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Linear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804863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Megabyte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uk-UA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0" name="Рисунок 25" descr="C:\Users\alferov_jk\Desktop\3_2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6273" y="1556792"/>
            <a:ext cx="1512707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AutoShape 4"/>
          <p:cNvSpPr>
            <a:spLocks noChangeArrowheads="1"/>
          </p:cNvSpPr>
          <p:nvPr/>
        </p:nvSpPr>
        <p:spPr bwMode="auto">
          <a:xfrm>
            <a:off x="3613902" y="2924944"/>
            <a:ext cx="5220072" cy="1584016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 w="12700">
            <a:solidFill>
              <a:srgbClr val="95B3D7"/>
            </a:solidFill>
            <a:round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pPr algn="ctr">
              <a:spcAft>
                <a:spcPts val="600"/>
              </a:spcAft>
              <a:defRPr/>
            </a:pPr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Arial" pitchFamily="34" charset="0"/>
              </a:rPr>
              <a:t>2 STAGE: SUBJECT- SUBJECT DIDACTICS</a:t>
            </a:r>
            <a:endParaRPr lang="ru-RU" b="1" dirty="0">
              <a:solidFill>
                <a:srgbClr val="006699"/>
              </a:solidFill>
              <a:latin typeface="Calibri" pitchFamily="34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Subject-subject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Two-dimensional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Gigabyte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uk-UA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AutoShape 5"/>
          <p:cNvSpPr>
            <a:spLocks noChangeArrowheads="1"/>
          </p:cNvSpPr>
          <p:nvPr/>
        </p:nvSpPr>
        <p:spPr bwMode="auto">
          <a:xfrm>
            <a:off x="7707292" y="2420888"/>
            <a:ext cx="720080" cy="648072"/>
          </a:xfrm>
          <a:prstGeom prst="downArrow">
            <a:avLst>
              <a:gd name="adj1" fmla="val 50000"/>
              <a:gd name="adj2" fmla="val 2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63" name="Рисунок 23" descr="C:\Users\alferov_jk\Desktop\2_3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5910" y="3284984"/>
            <a:ext cx="1475426" cy="1203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AutoShape 7"/>
          <p:cNvSpPr>
            <a:spLocks noChangeArrowheads="1"/>
          </p:cNvSpPr>
          <p:nvPr/>
        </p:nvSpPr>
        <p:spPr bwMode="auto">
          <a:xfrm>
            <a:off x="4067944" y="4653136"/>
            <a:ext cx="5004000" cy="1656184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 w="12700">
            <a:solidFill>
              <a:srgbClr val="95B3D7"/>
            </a:solidFill>
            <a:round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pPr algn="ctr">
              <a:spcAft>
                <a:spcPts val="600"/>
              </a:spcAft>
              <a:defRPr/>
            </a:pPr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Arial" pitchFamily="34" charset="0"/>
              </a:rPr>
              <a:t>3 STAGE: THREE-SUBJECTIVE DIDACTICS</a:t>
            </a:r>
            <a:endParaRPr lang="ru-RU" b="1" dirty="0">
              <a:solidFill>
                <a:srgbClr val="006699"/>
              </a:solidFill>
              <a:latin typeface="Calibri" pitchFamily="34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Three-subjective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Three-dimensional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marL="0" lvl="1" indent="719138" algn="ctr">
              <a:spcAft>
                <a:spcPts val="600"/>
              </a:spcAft>
              <a:defRPr/>
            </a:pPr>
            <a:r>
              <a:rPr lang="en-US" dirty="0" smtClean="0">
                <a:latin typeface="Times New Roman" pitchFamily="18" charset="0"/>
                <a:cs typeface="Arial" pitchFamily="34" charset="0"/>
              </a:rPr>
              <a:t>Terabyte</a:t>
            </a:r>
            <a:endParaRPr lang="ru-RU" dirty="0" smtClean="0">
              <a:latin typeface="Times New Roman" pitchFamily="18" charset="0"/>
              <a:cs typeface="Arial" pitchFamily="34" charset="0"/>
            </a:endParaRPr>
          </a:p>
          <a:p>
            <a:pPr lvl="2" algn="ctr">
              <a:spcAft>
                <a:spcPts val="1000"/>
              </a:spcAft>
              <a:defRPr/>
            </a:pPr>
            <a:endParaRPr lang="uk-UA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 algn="ctr">
              <a:spcAft>
                <a:spcPts val="1000"/>
              </a:spcAft>
              <a:defRPr/>
            </a:pPr>
            <a:endParaRPr lang="ru-RU" b="1" dirty="0">
              <a:latin typeface="Times New Roman" pitchFamily="18" charset="0"/>
              <a:cs typeface="Arial" pitchFamily="34" charset="0"/>
            </a:endParaRPr>
          </a:p>
          <a:p>
            <a:pPr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AutoShape 8"/>
          <p:cNvSpPr>
            <a:spLocks noChangeArrowheads="1"/>
          </p:cNvSpPr>
          <p:nvPr/>
        </p:nvSpPr>
        <p:spPr bwMode="auto">
          <a:xfrm>
            <a:off x="8150406" y="4149080"/>
            <a:ext cx="720080" cy="648072"/>
          </a:xfrm>
          <a:prstGeom prst="downArrow">
            <a:avLst>
              <a:gd name="adj1" fmla="val 50000"/>
              <a:gd name="adj2" fmla="val 2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66" name="Рисунок 3" descr="1_3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53406" y="5013176"/>
            <a:ext cx="1619367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Овал 66"/>
          <p:cNvSpPr/>
          <p:nvPr/>
        </p:nvSpPr>
        <p:spPr>
          <a:xfrm>
            <a:off x="204585" y="1321402"/>
            <a:ext cx="1000132" cy="92869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68" name="Овал 67"/>
          <p:cNvSpPr/>
          <p:nvPr/>
        </p:nvSpPr>
        <p:spPr>
          <a:xfrm>
            <a:off x="2133411" y="1321402"/>
            <a:ext cx="1000132" cy="92869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69" name="TextBox 33"/>
          <p:cNvSpPr txBox="1">
            <a:spLocks noChangeArrowheads="1"/>
          </p:cNvSpPr>
          <p:nvPr/>
        </p:nvSpPr>
        <p:spPr bwMode="auto">
          <a:xfrm>
            <a:off x="204614" y="1607167"/>
            <a:ext cx="10715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Teacher</a:t>
            </a:r>
            <a:endParaRPr lang="ru-RU">
              <a:solidFill>
                <a:srgbClr val="004F8A"/>
              </a:solidFill>
            </a:endParaRPr>
          </a:p>
        </p:txBody>
      </p:sp>
      <p:sp>
        <p:nvSpPr>
          <p:cNvPr id="70" name="TextBox 34"/>
          <p:cNvSpPr txBox="1">
            <a:spLocks noChangeArrowheads="1"/>
          </p:cNvSpPr>
          <p:nvPr/>
        </p:nvSpPr>
        <p:spPr bwMode="auto">
          <a:xfrm>
            <a:off x="2133426" y="1607167"/>
            <a:ext cx="1071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Student</a:t>
            </a:r>
            <a:endParaRPr lang="ru-RU">
              <a:solidFill>
                <a:srgbClr val="004F8A"/>
              </a:solidFill>
            </a:endParaRPr>
          </a:p>
        </p:txBody>
      </p:sp>
      <p:sp>
        <p:nvSpPr>
          <p:cNvPr id="71" name="Стрелка вправо 70"/>
          <p:cNvSpPr/>
          <p:nvPr/>
        </p:nvSpPr>
        <p:spPr>
          <a:xfrm>
            <a:off x="1276176" y="1678604"/>
            <a:ext cx="785813" cy="285750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2" name="TextBox 36"/>
          <p:cNvSpPr txBox="1">
            <a:spLocks noChangeArrowheads="1"/>
          </p:cNvSpPr>
          <p:nvPr/>
        </p:nvSpPr>
        <p:spPr bwMode="auto">
          <a:xfrm>
            <a:off x="1061864" y="1432120"/>
            <a:ext cx="12144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Filling</a:t>
            </a:r>
            <a:endParaRPr lang="ru-RU" sz="1400" dirty="0"/>
          </a:p>
        </p:txBody>
      </p:sp>
      <p:sp>
        <p:nvSpPr>
          <p:cNvPr id="73" name="TextBox 37"/>
          <p:cNvSpPr txBox="1">
            <a:spLocks noChangeArrowheads="1"/>
          </p:cNvSpPr>
          <p:nvPr/>
        </p:nvSpPr>
        <p:spPr bwMode="auto">
          <a:xfrm>
            <a:off x="676101" y="1964354"/>
            <a:ext cx="20875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with knowledge</a:t>
            </a:r>
            <a:endParaRPr lang="ru-RU" sz="1400" dirty="0"/>
          </a:p>
        </p:txBody>
      </p:sp>
      <p:sp>
        <p:nvSpPr>
          <p:cNvPr id="74" name="Овал 73"/>
          <p:cNvSpPr/>
          <p:nvPr/>
        </p:nvSpPr>
        <p:spPr>
          <a:xfrm>
            <a:off x="133147" y="2678724"/>
            <a:ext cx="1000132" cy="92869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75" name="Овал 74"/>
          <p:cNvSpPr/>
          <p:nvPr/>
        </p:nvSpPr>
        <p:spPr>
          <a:xfrm>
            <a:off x="2204849" y="2678724"/>
            <a:ext cx="1000132" cy="92869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76" name="TextBox 40"/>
          <p:cNvSpPr txBox="1">
            <a:spLocks noChangeArrowheads="1"/>
          </p:cNvSpPr>
          <p:nvPr/>
        </p:nvSpPr>
        <p:spPr bwMode="auto">
          <a:xfrm>
            <a:off x="133176" y="2964479"/>
            <a:ext cx="1071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Teacher</a:t>
            </a:r>
            <a:endParaRPr lang="ru-RU">
              <a:solidFill>
                <a:srgbClr val="004F8A"/>
              </a:solidFill>
            </a:endParaRPr>
          </a:p>
        </p:txBody>
      </p:sp>
      <p:sp>
        <p:nvSpPr>
          <p:cNvPr id="77" name="TextBox 42"/>
          <p:cNvSpPr txBox="1">
            <a:spLocks noChangeArrowheads="1"/>
          </p:cNvSpPr>
          <p:nvPr/>
        </p:nvSpPr>
        <p:spPr bwMode="auto">
          <a:xfrm>
            <a:off x="990426" y="2800272"/>
            <a:ext cx="1428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Full</a:t>
            </a:r>
            <a:endParaRPr lang="ru-RU" sz="1400" dirty="0"/>
          </a:p>
        </p:txBody>
      </p:sp>
      <p:sp>
        <p:nvSpPr>
          <p:cNvPr id="78" name="TextBox 43"/>
          <p:cNvSpPr txBox="1">
            <a:spLocks noChangeArrowheads="1"/>
          </p:cNvSpPr>
          <p:nvPr/>
        </p:nvSpPr>
        <p:spPr bwMode="auto">
          <a:xfrm>
            <a:off x="1133301" y="3249088"/>
            <a:ext cx="10715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partners</a:t>
            </a:r>
            <a:endParaRPr lang="ru-RU" sz="1400" dirty="0"/>
          </a:p>
        </p:txBody>
      </p:sp>
      <p:sp>
        <p:nvSpPr>
          <p:cNvPr id="79" name="Двойная стрелка влево/вправо 78"/>
          <p:cNvSpPr/>
          <p:nvPr/>
        </p:nvSpPr>
        <p:spPr>
          <a:xfrm>
            <a:off x="1204739" y="3035917"/>
            <a:ext cx="928687" cy="285750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0" name="TextBox 45"/>
          <p:cNvSpPr txBox="1">
            <a:spLocks noChangeArrowheads="1"/>
          </p:cNvSpPr>
          <p:nvPr/>
        </p:nvSpPr>
        <p:spPr bwMode="auto">
          <a:xfrm>
            <a:off x="2204864" y="2964479"/>
            <a:ext cx="1071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Student</a:t>
            </a:r>
            <a:endParaRPr lang="ru-RU">
              <a:solidFill>
                <a:srgbClr val="004F8A"/>
              </a:solidFill>
            </a:endParaRPr>
          </a:p>
          <a:p>
            <a:endParaRPr lang="ru-RU">
              <a:solidFill>
                <a:srgbClr val="004F8A"/>
              </a:solidFill>
            </a:endParaRPr>
          </a:p>
        </p:txBody>
      </p:sp>
      <p:sp>
        <p:nvSpPr>
          <p:cNvPr id="81" name="Овал 80"/>
          <p:cNvSpPr/>
          <p:nvPr/>
        </p:nvSpPr>
        <p:spPr>
          <a:xfrm>
            <a:off x="204585" y="4058071"/>
            <a:ext cx="1000132" cy="906669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82" name="Овал 81"/>
          <p:cNvSpPr/>
          <p:nvPr/>
        </p:nvSpPr>
        <p:spPr>
          <a:xfrm>
            <a:off x="2276287" y="4058071"/>
            <a:ext cx="1000132" cy="906669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dirty="0"/>
          </a:p>
        </p:txBody>
      </p:sp>
      <p:sp>
        <p:nvSpPr>
          <p:cNvPr id="83" name="TextBox 48"/>
          <p:cNvSpPr txBox="1">
            <a:spLocks noChangeArrowheads="1"/>
          </p:cNvSpPr>
          <p:nvPr/>
        </p:nvSpPr>
        <p:spPr bwMode="auto">
          <a:xfrm>
            <a:off x="204614" y="4344017"/>
            <a:ext cx="10715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Teacher</a:t>
            </a:r>
            <a:endParaRPr lang="ru-RU">
              <a:solidFill>
                <a:srgbClr val="004F8A"/>
              </a:solidFill>
            </a:endParaRPr>
          </a:p>
        </p:txBody>
      </p:sp>
      <p:sp>
        <p:nvSpPr>
          <p:cNvPr id="84" name="TextBox 49"/>
          <p:cNvSpPr txBox="1">
            <a:spLocks noChangeArrowheads="1"/>
          </p:cNvSpPr>
          <p:nvPr/>
        </p:nvSpPr>
        <p:spPr bwMode="auto">
          <a:xfrm>
            <a:off x="1061864" y="4168424"/>
            <a:ext cx="1428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Full</a:t>
            </a:r>
            <a:endParaRPr lang="ru-RU" sz="1400" dirty="0"/>
          </a:p>
        </p:txBody>
      </p:sp>
      <p:sp>
        <p:nvSpPr>
          <p:cNvPr id="85" name="TextBox 50"/>
          <p:cNvSpPr txBox="1">
            <a:spLocks noChangeArrowheads="1"/>
          </p:cNvSpPr>
          <p:nvPr/>
        </p:nvSpPr>
        <p:spPr bwMode="auto">
          <a:xfrm>
            <a:off x="1260773" y="4672480"/>
            <a:ext cx="10715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/>
              <a:t>partners</a:t>
            </a:r>
            <a:endParaRPr lang="ru-RU" sz="1400" dirty="0"/>
          </a:p>
        </p:txBody>
      </p:sp>
      <p:sp>
        <p:nvSpPr>
          <p:cNvPr id="86" name="Двойная стрелка влево/вправо 85"/>
          <p:cNvSpPr/>
          <p:nvPr/>
        </p:nvSpPr>
        <p:spPr>
          <a:xfrm>
            <a:off x="1276176" y="4415454"/>
            <a:ext cx="928688" cy="285750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7" name="TextBox 52"/>
          <p:cNvSpPr txBox="1">
            <a:spLocks noChangeArrowheads="1"/>
          </p:cNvSpPr>
          <p:nvPr/>
        </p:nvSpPr>
        <p:spPr bwMode="auto">
          <a:xfrm>
            <a:off x="2276301" y="4344017"/>
            <a:ext cx="1071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004F8A"/>
                </a:solidFill>
              </a:rPr>
              <a:t>Student</a:t>
            </a:r>
            <a:endParaRPr lang="ru-RU">
              <a:solidFill>
                <a:srgbClr val="004F8A"/>
              </a:solidFill>
            </a:endParaRPr>
          </a:p>
        </p:txBody>
      </p:sp>
      <p:sp>
        <p:nvSpPr>
          <p:cNvPr id="88" name="Овал 87"/>
          <p:cNvSpPr/>
          <p:nvPr/>
        </p:nvSpPr>
        <p:spPr>
          <a:xfrm>
            <a:off x="1252335" y="5409328"/>
            <a:ext cx="1080000" cy="9720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dirty="0"/>
          </a:p>
        </p:txBody>
      </p:sp>
      <p:sp>
        <p:nvSpPr>
          <p:cNvPr id="89" name="Двойная стрелка влево/вправо 88"/>
          <p:cNvSpPr/>
          <p:nvPr/>
        </p:nvSpPr>
        <p:spPr>
          <a:xfrm rot="2897366">
            <a:off x="543545" y="5160786"/>
            <a:ext cx="928687" cy="285750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0" name="Двойная стрелка влево/вправо 89"/>
          <p:cNvSpPr/>
          <p:nvPr/>
        </p:nvSpPr>
        <p:spPr>
          <a:xfrm rot="8031833">
            <a:off x="2081832" y="5162373"/>
            <a:ext cx="928688" cy="285750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TextBox 56"/>
          <p:cNvSpPr txBox="1">
            <a:spLocks noChangeArrowheads="1"/>
          </p:cNvSpPr>
          <p:nvPr/>
        </p:nvSpPr>
        <p:spPr bwMode="auto">
          <a:xfrm>
            <a:off x="964183" y="5769368"/>
            <a:ext cx="15843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 smtClean="0">
                <a:solidFill>
                  <a:srgbClr val="004F8A"/>
                </a:solidFill>
              </a:rPr>
              <a:t>Environment</a:t>
            </a:r>
            <a:endParaRPr lang="ru-RU" sz="1400" dirty="0">
              <a:solidFill>
                <a:srgbClr val="004F8A"/>
              </a:solidFill>
            </a:endParaRPr>
          </a:p>
        </p:txBody>
      </p:sp>
      <p:sp>
        <p:nvSpPr>
          <p:cNvPr id="92" name="Нашивка 91"/>
          <p:cNvSpPr/>
          <p:nvPr/>
        </p:nvSpPr>
        <p:spPr>
          <a:xfrm rot="5400000">
            <a:off x="1383312" y="2285815"/>
            <a:ext cx="500066" cy="428628"/>
          </a:xfrm>
          <a:prstGeom prst="chevr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3" name="Нашивка 92"/>
          <p:cNvSpPr/>
          <p:nvPr/>
        </p:nvSpPr>
        <p:spPr>
          <a:xfrm rot="5400000">
            <a:off x="1454750" y="3643137"/>
            <a:ext cx="500066" cy="428628"/>
          </a:xfrm>
          <a:prstGeom prst="chevr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2" cstate="print"/>
          <a:srcRect r="3878"/>
          <a:stretch>
            <a:fillRect/>
          </a:stretch>
        </p:blipFill>
        <p:spPr bwMode="auto">
          <a:xfrm>
            <a:off x="6876256" y="1052736"/>
            <a:ext cx="2051720" cy="1545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330" y="-24"/>
            <a:ext cx="950122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r="5400000" sx="36000" sy="36000" algn="ctr" rotWithShape="0">
              <a:schemeClr val="bg1"/>
            </a:outerShdw>
          </a:effectLst>
          <a:scene3d>
            <a:camera prst="orthographicFront"/>
            <a:lightRig rig="sunset" dir="t"/>
          </a:scene3d>
          <a:sp3d extrusionH="76200">
            <a:bevelT/>
            <a:bevelB/>
            <a:extrusionClr>
              <a:schemeClr val="tx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Basic principles of modern </a:t>
            </a:r>
          </a:p>
          <a:p>
            <a:pPr lvl="0"/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University on the example of KSU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23728" y="1864204"/>
            <a:ext cx="4824536" cy="3816424"/>
          </a:xfrm>
          <a:prstGeom prst="roundRect">
            <a:avLst/>
          </a:prstGeom>
          <a:solidFill>
            <a:srgbClr val="004F8A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http://makarou.com/wp-content/uploads/2010/10/etapy-sozdanija-sajta.jpg"/>
          <p:cNvPicPr>
            <a:picLocks noChangeAspect="1" noChangeArrowheads="1"/>
          </p:cNvPicPr>
          <p:nvPr/>
        </p:nvPicPr>
        <p:blipFill>
          <a:blip r:embed="rId3" cstate="print"/>
          <a:srcRect l="10286" r="12571"/>
          <a:stretch>
            <a:fillRect/>
          </a:stretch>
        </p:blipFill>
        <p:spPr bwMode="auto">
          <a:xfrm>
            <a:off x="4572000" y="1936212"/>
            <a:ext cx="2160240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2" descr="D:\Alferov_Eugene\Рабочие материалы\Для конференций\2011\NAPN\materials\Foto\P2170021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21538" t="4103" r="1538" b="7692"/>
          <a:stretch>
            <a:fillRect/>
          </a:stretch>
        </p:blipFill>
        <p:spPr bwMode="auto">
          <a:xfrm>
            <a:off x="4572000" y="3802659"/>
            <a:ext cx="2152824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Picture 3" descr="D:\Alferov_Eugene\MyDocs\Praktike 5kurs foto\IMG_0239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 l="8807" t="6061" r="4545"/>
          <a:stretch>
            <a:fillRect/>
          </a:stretch>
        </p:blipFill>
        <p:spPr bwMode="auto">
          <a:xfrm>
            <a:off x="2339752" y="1936212"/>
            <a:ext cx="2160240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Picture 4" descr="D:\Alferov_Eugene\Рабочие материалы\Для конференций\2011\NAPN\materials\bigstock_Self_Motivation_Golden_Dollar_20327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339752" y="3808420"/>
            <a:ext cx="2160240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6" name="Стрелка вправо 25"/>
          <p:cNvSpPr/>
          <p:nvPr/>
        </p:nvSpPr>
        <p:spPr>
          <a:xfrm>
            <a:off x="1835696" y="3880428"/>
            <a:ext cx="612000" cy="360000"/>
          </a:xfrm>
          <a:prstGeom prst="rightArrow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79512" y="2944324"/>
            <a:ext cx="1728192" cy="1368152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Motivation is a key way to successful expert knowledge.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3131848" y="1648188"/>
            <a:ext cx="432048" cy="36000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627784" y="1000108"/>
            <a:ext cx="3816424" cy="720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University – is a corporation which serves educational interests.</a:t>
            </a:r>
          </a:p>
        </p:txBody>
      </p:sp>
      <p:sp>
        <p:nvSpPr>
          <p:cNvPr id="30" name="Стрелка вправо 29"/>
          <p:cNvSpPr/>
          <p:nvPr/>
        </p:nvSpPr>
        <p:spPr>
          <a:xfrm rot="10800000">
            <a:off x="6660296" y="2944364"/>
            <a:ext cx="576000" cy="360000"/>
          </a:xfrm>
          <a:prstGeom prst="rightArrow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164288" y="2944324"/>
            <a:ext cx="1728192" cy="1368152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University is a provider of global educational services.</a:t>
            </a:r>
          </a:p>
        </p:txBody>
      </p:sp>
      <p:sp>
        <p:nvSpPr>
          <p:cNvPr id="32" name="Стрелка вверх 31"/>
          <p:cNvSpPr/>
          <p:nvPr/>
        </p:nvSpPr>
        <p:spPr>
          <a:xfrm>
            <a:off x="5652120" y="5464604"/>
            <a:ext cx="360000" cy="468000"/>
          </a:xfrm>
          <a:prstGeom prst="upArrow">
            <a:avLst/>
          </a:prstGeom>
          <a:solidFill>
            <a:schemeClr val="accent5">
              <a:lumMod val="5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771800" y="5824644"/>
            <a:ext cx="3672408" cy="57606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Technologies are aimed to serve human welfare not vice versa.</a:t>
            </a:r>
          </a:p>
        </p:txBody>
      </p:sp>
      <p:pic>
        <p:nvPicPr>
          <p:cNvPr id="34" name="Picture 2" descr="C:\Users\alferov_jk\Desktop\22.jpg"/>
          <p:cNvPicPr>
            <a:picLocks noChangeAspect="1" noChangeArrowheads="1"/>
          </p:cNvPicPr>
          <p:nvPr/>
        </p:nvPicPr>
        <p:blipFill>
          <a:blip r:embed="rId7" cstate="print">
            <a:lum bright="10000"/>
          </a:blip>
          <a:srcRect/>
          <a:stretch>
            <a:fillRect/>
          </a:stretch>
        </p:blipFill>
        <p:spPr bwMode="auto">
          <a:xfrm>
            <a:off x="35497" y="1000108"/>
            <a:ext cx="1944216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8" cstate="print">
            <a:lum bright="10000"/>
          </a:blip>
          <a:srcRect/>
          <a:stretch>
            <a:fillRect/>
          </a:stretch>
        </p:blipFill>
        <p:spPr bwMode="auto">
          <a:xfrm>
            <a:off x="7020775" y="4786370"/>
            <a:ext cx="1939198" cy="1583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6" descr="D:\Alferov_Eugene\Рабочие материалы\Для конференций\2011\NAPN\materials\2razobr01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9142" y="1485947"/>
            <a:ext cx="1487314" cy="1170345"/>
          </a:xfrm>
          <a:prstGeom prst="rect">
            <a:avLst/>
          </a:prstGeom>
          <a:noFill/>
        </p:spPr>
      </p:pic>
      <p:pic>
        <p:nvPicPr>
          <p:cNvPr id="37" name="Picture 10" descr="http://bigben.su/content/categories/219/219_1.jpg"/>
          <p:cNvPicPr>
            <a:picLocks noChangeAspect="1" noChangeArrowheads="1"/>
          </p:cNvPicPr>
          <p:nvPr/>
        </p:nvPicPr>
        <p:blipFill>
          <a:blip r:embed="rId10" cstate="print">
            <a:lum bright="10000"/>
          </a:blip>
          <a:srcRect l="3256" r="5571"/>
          <a:stretch>
            <a:fillRect/>
          </a:stretch>
        </p:blipFill>
        <p:spPr bwMode="auto">
          <a:xfrm>
            <a:off x="35496" y="4816532"/>
            <a:ext cx="2016224" cy="15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fld id="{45FE67BC-D81E-414B-BEA5-07EAE1F90BA3}" type="slidenum">
              <a:rPr lang="ru-RU"/>
              <a:pPr/>
              <a:t>5</a:t>
            </a:fld>
            <a:endParaRPr lang="ru-RU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6512" y="116632"/>
            <a:ext cx="9144000" cy="935037"/>
          </a:xfrm>
        </p:spPr>
        <p:txBody>
          <a:bodyPr/>
          <a:lstStyle/>
          <a:p>
            <a:pPr eaLnBrk="1" hangingPunct="1"/>
            <a:r>
              <a:rPr lang="en-US" sz="3600" b="1" kern="1200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charset="0"/>
                <a:ea typeface="+mn-ea"/>
                <a:cs typeface="+mn-cs"/>
              </a:rPr>
              <a:t>Didactics as a theory of education and teaching</a:t>
            </a:r>
          </a:p>
        </p:txBody>
      </p:sp>
      <p:graphicFrame>
        <p:nvGraphicFramePr>
          <p:cNvPr id="16" name="Схема 15"/>
          <p:cNvGraphicFramePr/>
          <p:nvPr/>
        </p:nvGraphicFramePr>
        <p:xfrm>
          <a:off x="285720" y="1643050"/>
          <a:ext cx="7429552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1040" y="44624"/>
            <a:ext cx="9715536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Educational aims and content under the condition of three-subjective environment</a:t>
            </a:r>
            <a:endParaRPr lang="en-US" sz="32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1142976" y="2714620"/>
          <a:ext cx="711996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428596" y="980728"/>
          <a:ext cx="8215338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1406" y="-2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Process of teaching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285720" y="1000108"/>
          <a:ext cx="6834214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1000108"/>
          <a:ext cx="6834214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1406" y="-2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Process of teaching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Стрелка вверх 27"/>
          <p:cNvSpPr/>
          <p:nvPr/>
        </p:nvSpPr>
        <p:spPr>
          <a:xfrm rot="10800000">
            <a:off x="3071802" y="4071942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30" name="Стрелка вверх 29"/>
          <p:cNvSpPr/>
          <p:nvPr/>
        </p:nvSpPr>
        <p:spPr>
          <a:xfrm rot="5400000">
            <a:off x="5179223" y="3464719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31" name="Стрелка вверх 30"/>
          <p:cNvSpPr/>
          <p:nvPr/>
        </p:nvSpPr>
        <p:spPr>
          <a:xfrm rot="5400000">
            <a:off x="5179223" y="2750339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29" name="Стрелка вверх 28"/>
          <p:cNvSpPr/>
          <p:nvPr/>
        </p:nvSpPr>
        <p:spPr>
          <a:xfrm>
            <a:off x="3071802" y="2214554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5" name="Стрелка вверх 14"/>
          <p:cNvSpPr/>
          <p:nvPr/>
        </p:nvSpPr>
        <p:spPr>
          <a:xfrm>
            <a:off x="4357686" y="2214554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4" name="Стрелка вверх 13"/>
          <p:cNvSpPr/>
          <p:nvPr/>
        </p:nvSpPr>
        <p:spPr>
          <a:xfrm rot="10800000">
            <a:off x="4357686" y="4071942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21" name="Стрелка вверх 20"/>
          <p:cNvSpPr/>
          <p:nvPr/>
        </p:nvSpPr>
        <p:spPr>
          <a:xfrm rot="16200000">
            <a:off x="2250265" y="3464720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верх 19"/>
          <p:cNvSpPr/>
          <p:nvPr/>
        </p:nvSpPr>
        <p:spPr>
          <a:xfrm rot="16200000">
            <a:off x="2250265" y="2750339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1406" y="-2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Educational principles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57488" y="3000372"/>
            <a:ext cx="2143140" cy="1071570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Traditional methods of teaching under the condition of three-subjective relationship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00232" y="1285860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scientific approach towards education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929058" y="1285860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</a:t>
            </a:r>
            <a:r>
              <a:rPr lang="en-US" sz="1400" dirty="0" err="1" smtClean="0">
                <a:solidFill>
                  <a:schemeClr val="tx1"/>
                </a:solidFill>
              </a:rPr>
              <a:t>systematicness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85720" y="2428868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individual approach while working in groups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85720" y="3714752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education accessibility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143108" y="5000636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strong knowledge assimilation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071934" y="5000636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visual methods use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857884" y="2428868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connection between theory and practice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857884" y="3714752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Principle of consciousness and activity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Стрелка вверх 27"/>
          <p:cNvSpPr/>
          <p:nvPr/>
        </p:nvSpPr>
        <p:spPr>
          <a:xfrm rot="14710364">
            <a:off x="2202489" y="3736647"/>
            <a:ext cx="428628" cy="1087672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25" name="Стрелка вверх 24"/>
          <p:cNvSpPr/>
          <p:nvPr/>
        </p:nvSpPr>
        <p:spPr>
          <a:xfrm rot="6533474">
            <a:off x="5137197" y="3763109"/>
            <a:ext cx="428628" cy="1017531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Стрелка вверх 3"/>
          <p:cNvSpPr/>
          <p:nvPr/>
        </p:nvSpPr>
        <p:spPr>
          <a:xfrm rot="10800000">
            <a:off x="3071802" y="4071942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5" name="Стрелка вверх 4"/>
          <p:cNvSpPr/>
          <p:nvPr/>
        </p:nvSpPr>
        <p:spPr>
          <a:xfrm rot="5400000">
            <a:off x="5179223" y="3036091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6" name="Стрелка вверх 5"/>
          <p:cNvSpPr/>
          <p:nvPr/>
        </p:nvSpPr>
        <p:spPr>
          <a:xfrm rot="4322624">
            <a:off x="5157065" y="2295439"/>
            <a:ext cx="428628" cy="975280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7" name="Стрелка вверх 6"/>
          <p:cNvSpPr/>
          <p:nvPr/>
        </p:nvSpPr>
        <p:spPr>
          <a:xfrm>
            <a:off x="3071802" y="2214554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8" name="Стрелка вверх 7"/>
          <p:cNvSpPr/>
          <p:nvPr/>
        </p:nvSpPr>
        <p:spPr>
          <a:xfrm>
            <a:off x="4357686" y="2214554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9" name="Стрелка вверх 8"/>
          <p:cNvSpPr/>
          <p:nvPr/>
        </p:nvSpPr>
        <p:spPr>
          <a:xfrm rot="10800000">
            <a:off x="4357686" y="4071942"/>
            <a:ext cx="428628" cy="928694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0" name="Стрелка вверх 9"/>
          <p:cNvSpPr/>
          <p:nvPr/>
        </p:nvSpPr>
        <p:spPr>
          <a:xfrm rot="16200000">
            <a:off x="2214546" y="3000372"/>
            <a:ext cx="428628" cy="1000132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 rot="17373490">
            <a:off x="2173078" y="2332832"/>
            <a:ext cx="428628" cy="1087672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dk1"/>
              </a:solidFill>
            </a:endParaRPr>
          </a:p>
        </p:txBody>
      </p:sp>
      <p:sp>
        <p:nvSpPr>
          <p:cNvPr id="13" name="Номер слайда 2"/>
          <p:cNvSpPr txBox="1">
            <a:spLocks/>
          </p:cNvSpPr>
          <p:nvPr/>
        </p:nvSpPr>
        <p:spPr bwMode="auto">
          <a:xfrm>
            <a:off x="8459788" y="6381750"/>
            <a:ext cx="585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B1AD89-4685-4023-9A59-907F2D92E867}" type="slidenum"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26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800" b="1" i="0" u="none" strike="noStrike" kern="1200" cap="none" spc="0" normalizeH="0" baseline="0" noProof="0" smtClean="0">
              <a:ln>
                <a:noFill/>
              </a:ln>
              <a:solidFill>
                <a:srgbClr val="00626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786050" y="2643182"/>
            <a:ext cx="2143140" cy="1857388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Innovative educational principles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00232" y="1285860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divergence in the realization of personal educational trajectory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929058" y="1285860"/>
            <a:ext cx="1714512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free access to educational resources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2844" y="1857364"/>
            <a:ext cx="1714512" cy="107157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Principle of personal socio-informational immunity system forming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14282" y="3143248"/>
            <a:ext cx="1714512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</a:t>
            </a:r>
            <a:r>
              <a:rPr lang="en-US" sz="1200" dirty="0" smtClean="0">
                <a:solidFill>
                  <a:schemeClr val="tx1"/>
                </a:solidFill>
              </a:rPr>
              <a:t>harmonization with the environment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00232" y="5000636"/>
            <a:ext cx="1857388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global educational auditoriums organization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000496" y="5000636"/>
            <a:ext cx="1785950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</a:t>
            </a:r>
            <a:r>
              <a:rPr lang="en-GB" sz="1200" dirty="0" err="1" smtClean="0">
                <a:solidFill>
                  <a:schemeClr val="tx1"/>
                </a:solidFill>
              </a:rPr>
              <a:t>plurilinguism</a:t>
            </a:r>
            <a:r>
              <a:rPr lang="en-GB" sz="1200" dirty="0" smtClean="0">
                <a:solidFill>
                  <a:schemeClr val="tx1"/>
                </a:solidFill>
              </a:rPr>
              <a:t> in the process of teaching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857884" y="3143248"/>
            <a:ext cx="1714512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knowledge globalization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857884" y="1857364"/>
            <a:ext cx="1714512" cy="10001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educational resources integration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857884" y="4143380"/>
            <a:ext cx="1714512" cy="107157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WEB-multimedia presentation of educational information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14282" y="4071942"/>
            <a:ext cx="1714512" cy="114300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Principle of </a:t>
            </a:r>
            <a:r>
              <a:rPr lang="en-GB" sz="1200" dirty="0" err="1" smtClean="0">
                <a:solidFill>
                  <a:schemeClr val="tx1"/>
                </a:solidFill>
              </a:rPr>
              <a:t>asynchronism</a:t>
            </a:r>
            <a:r>
              <a:rPr lang="en-GB" sz="1200" dirty="0" smtClean="0">
                <a:solidFill>
                  <a:schemeClr val="tx1"/>
                </a:solidFill>
              </a:rPr>
              <a:t> in modern education management models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71406" y="-2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Educational principles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11</a:t>
            </a:fld>
            <a:endParaRPr lang="ru-RU"/>
          </a:p>
        </p:txBody>
      </p:sp>
      <p:graphicFrame>
        <p:nvGraphicFramePr>
          <p:cNvPr id="4" name="Схема 3"/>
          <p:cNvGraphicFramePr/>
          <p:nvPr/>
        </p:nvGraphicFramePr>
        <p:xfrm>
          <a:off x="-142908" y="157957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1406" y="136509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Creation the motivation </a:t>
            </a:r>
            <a:b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36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for active learning</a:t>
            </a:r>
            <a:endParaRPr lang="en-US" sz="36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1406" y="4462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Methods of teaching which effectively provide forming of future professionals’ competence</a:t>
            </a:r>
            <a:endParaRPr lang="en-US" sz="28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214282" y="1214422"/>
          <a:ext cx="8715436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трелка вверх 15"/>
          <p:cNvSpPr/>
          <p:nvPr/>
        </p:nvSpPr>
        <p:spPr>
          <a:xfrm rot="6752730">
            <a:off x="6319501" y="2307506"/>
            <a:ext cx="357190" cy="928694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верх 16"/>
          <p:cNvSpPr/>
          <p:nvPr/>
        </p:nvSpPr>
        <p:spPr>
          <a:xfrm rot="17522246">
            <a:off x="2252898" y="1696183"/>
            <a:ext cx="357190" cy="928694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верх 17"/>
          <p:cNvSpPr/>
          <p:nvPr/>
        </p:nvSpPr>
        <p:spPr>
          <a:xfrm rot="14732709">
            <a:off x="2253450" y="2319323"/>
            <a:ext cx="357190" cy="928694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верх 18"/>
          <p:cNvSpPr/>
          <p:nvPr/>
        </p:nvSpPr>
        <p:spPr>
          <a:xfrm rot="17973504">
            <a:off x="2354297" y="4160483"/>
            <a:ext cx="357190" cy="709026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верх 19"/>
          <p:cNvSpPr/>
          <p:nvPr/>
        </p:nvSpPr>
        <p:spPr>
          <a:xfrm rot="14885882">
            <a:off x="2411295" y="4840884"/>
            <a:ext cx="357190" cy="759497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верх 20"/>
          <p:cNvSpPr/>
          <p:nvPr/>
        </p:nvSpPr>
        <p:spPr>
          <a:xfrm rot="3509865">
            <a:off x="6288795" y="4089475"/>
            <a:ext cx="357190" cy="863636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верх 21"/>
          <p:cNvSpPr/>
          <p:nvPr/>
        </p:nvSpPr>
        <p:spPr>
          <a:xfrm rot="6400966">
            <a:off x="6325045" y="4786203"/>
            <a:ext cx="357190" cy="928694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верх 22"/>
          <p:cNvSpPr/>
          <p:nvPr/>
        </p:nvSpPr>
        <p:spPr>
          <a:xfrm rot="4235039">
            <a:off x="6319473" y="1644378"/>
            <a:ext cx="357190" cy="928694"/>
          </a:xfrm>
          <a:prstGeom prst="up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инус 13"/>
          <p:cNvSpPr/>
          <p:nvPr/>
        </p:nvSpPr>
        <p:spPr>
          <a:xfrm rot="5400000">
            <a:off x="4107653" y="2750339"/>
            <a:ext cx="714380" cy="500066"/>
          </a:xfrm>
          <a:prstGeom prst="mathMinu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инус 14"/>
          <p:cNvSpPr/>
          <p:nvPr/>
        </p:nvSpPr>
        <p:spPr>
          <a:xfrm rot="5400000">
            <a:off x="4107653" y="3821909"/>
            <a:ext cx="714380" cy="500066"/>
          </a:xfrm>
          <a:prstGeom prst="mathMinu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 rot="5400000">
            <a:off x="4107653" y="1678769"/>
            <a:ext cx="714380" cy="500066"/>
          </a:xfrm>
          <a:prstGeom prst="mathMinu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71490" y="71414"/>
            <a:ext cx="82296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Organization of teacher’s work under the condition of three-subjective relationship</a:t>
            </a:r>
            <a:endParaRPr lang="en-US" sz="32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43174" y="1071546"/>
            <a:ext cx="3643338" cy="642942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Traditional teacher training methods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43174" y="2071678"/>
            <a:ext cx="3643338" cy="642942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Traditional methods of teacher’s academic work organization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43174" y="3143248"/>
            <a:ext cx="3714776" cy="642942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Problem of publication and access to scientific papers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86050" y="4143380"/>
            <a:ext cx="3357586" cy="1714512"/>
          </a:xfrm>
          <a:prstGeom prst="roundRect">
            <a:avLst/>
          </a:prstGeom>
          <a:gradFill>
            <a:gsLst>
              <a:gs pos="0">
                <a:srgbClr val="84CA36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Innovative methods in preparation and organization of teaching stuff’ academic work under the condition of information and communication environment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28596" y="1500174"/>
            <a:ext cx="1571636" cy="64294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Lectures conduct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28596" y="2357430"/>
            <a:ext cx="1571636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Preparation of practical and laboratory classes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929454" y="1500174"/>
            <a:ext cx="1643074" cy="64294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Students’ knowledge check-up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929454" y="2285992"/>
            <a:ext cx="1643074" cy="92869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Communication in the educational process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28596" y="3429000"/>
            <a:ext cx="1785950" cy="114300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Organization and preparation for lecture’s conduct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28596" y="4786322"/>
            <a:ext cx="1785950" cy="15716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Basic approaches to practical and lecture classes conduct under the condition of three-subjective relationship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858016" y="3357562"/>
            <a:ext cx="1714512" cy="114300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Appearing of new roles in teaching activity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929454" y="4786322"/>
            <a:ext cx="1714512" cy="15716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Systems of students’ knowledge organization and check-up. Problem of role-division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88913"/>
            <a:ext cx="91440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Teaching process organization forms in higher educational establishments</a:t>
            </a:r>
            <a:endParaRPr lang="en-US" sz="32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18" name="Схема 17"/>
          <p:cNvGraphicFramePr/>
          <p:nvPr/>
        </p:nvGraphicFramePr>
        <p:xfrm>
          <a:off x="428596" y="1571612"/>
          <a:ext cx="6096000" cy="43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B1AD89-4685-4023-9A59-907F2D92E867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6512" y="142852"/>
            <a:ext cx="91440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Problems of modern didactics during </a:t>
            </a:r>
            <a:br>
              <a:rPr lang="en-GB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b="1" dirty="0" smtClean="0">
                <a:ln>
                  <a:solidFill>
                    <a:schemeClr val="accent5">
                      <a:lumMod val="25000"/>
                    </a:schemeClr>
                  </a:solidFill>
                </a:ln>
                <a:solidFill>
                  <a:srgbClr val="00969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the transition period</a:t>
            </a:r>
            <a:endParaRPr lang="en-US" sz="3200" b="1" dirty="0">
              <a:ln>
                <a:solidFill>
                  <a:schemeClr val="accent5">
                    <a:lumMod val="25000"/>
                  </a:schemeClr>
                </a:solidFill>
              </a:ln>
              <a:solidFill>
                <a:srgbClr val="009692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-642974" y="1500174"/>
          <a:ext cx="8072494" cy="4537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Восьмиугольник 9"/>
          <p:cNvSpPr/>
          <p:nvPr/>
        </p:nvSpPr>
        <p:spPr>
          <a:xfrm>
            <a:off x="928662" y="3286124"/>
            <a:ext cx="1357322" cy="1214446"/>
          </a:xfrm>
          <a:prstGeom prst="octagon">
            <a:avLst/>
          </a:prstGeom>
          <a:gradFill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outerShdw algn="tl" rotWithShape="0">
              <a:schemeClr val="bg1">
                <a:alpha val="40000"/>
              </a:schemeClr>
            </a:outerShdw>
          </a:effectLst>
          <a:scene3d>
            <a:camera prst="perspectiveFront"/>
            <a:lightRig rig="threePt" dir="t"/>
          </a:scene3d>
          <a:sp3d extrusionH="76200" contourW="12700" prstMaterial="matte">
            <a:bevelT w="69850" h="158750"/>
            <a:extrusionClr>
              <a:srgbClr val="FFFF00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  <a:endParaRPr lang="ru-RU" sz="5400" dirty="0">
              <a:ln w="18000">
                <a:solidFill>
                  <a:schemeClr val="accent2">
                    <a:lumMod val="75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381750"/>
            <a:ext cx="8137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dirty="0" smtClean="0"/>
              <a:t>© Prof.</a:t>
            </a:r>
            <a:r>
              <a:rPr lang="ru-RU" dirty="0" smtClean="0"/>
              <a:t> </a:t>
            </a:r>
            <a:r>
              <a:rPr lang="en-US" dirty="0" smtClean="0"/>
              <a:t>A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Spivakovsky</a:t>
            </a:r>
            <a:r>
              <a:rPr lang="ru-RU" dirty="0" smtClean="0"/>
              <a:t> </a:t>
            </a:r>
            <a:r>
              <a:rPr lang="en-US" dirty="0" smtClean="0"/>
              <a:t> Kherson state university</a:t>
            </a:r>
            <a:r>
              <a:rPr lang="ru-RU" dirty="0" smtClean="0"/>
              <a:t>    </a:t>
            </a:r>
            <a:r>
              <a:rPr lang="ru-RU" dirty="0" err="1" smtClean="0"/>
              <a:t>spivakovsky@ksu.ks.ua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fld id="{1D4760EA-25A5-4503-A585-ABD662AD0FB2}" type="slidenum">
              <a:rPr lang="ru-RU"/>
              <a:pPr/>
              <a:t>16</a:t>
            </a:fld>
            <a:endParaRPr lang="ru-RU"/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79715"/>
            <a:ext cx="8424936" cy="935037"/>
          </a:xfrm>
        </p:spPr>
        <p:txBody>
          <a:bodyPr/>
          <a:lstStyle/>
          <a:p>
            <a:pPr algn="ctr" eaLnBrk="1" hangingPunct="1"/>
            <a:r>
              <a:rPr lang="en-US" b="1" i="1" spc="-50" dirty="0" smtClean="0"/>
              <a:t>THANK YOU </a:t>
            </a:r>
            <a:br>
              <a:rPr lang="en-US" b="1" i="1" spc="-50" dirty="0" smtClean="0"/>
            </a:br>
            <a:r>
              <a:rPr lang="en-US" b="1" i="1" spc="-50" dirty="0" smtClean="0"/>
              <a:t>FOR YOUR ATTENTION</a:t>
            </a:r>
            <a:r>
              <a:rPr lang="uk-UA" b="1" i="1" spc="-50" dirty="0" smtClean="0"/>
              <a:t>!</a:t>
            </a:r>
            <a:endParaRPr lang="en-US" b="1" i="1" spc="-50" dirty="0" smtClean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-24"/>
            <a:ext cx="8137525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rgbClr val="006260"/>
                </a:solidFill>
              </a:defRPr>
            </a:lvl1pPr>
          </a:lstStyle>
          <a:p>
            <a:r>
              <a:rPr lang="en-US" sz="1600" dirty="0" smtClean="0"/>
              <a:t>© Prof.</a:t>
            </a:r>
            <a:r>
              <a:rPr lang="ru-RU" sz="1600" dirty="0" smtClean="0"/>
              <a:t> </a:t>
            </a:r>
            <a:r>
              <a:rPr lang="en-US" sz="1600" dirty="0" smtClean="0"/>
              <a:t>A</a:t>
            </a:r>
            <a:r>
              <a:rPr lang="ru-RU" sz="1600" dirty="0" smtClean="0"/>
              <a:t>.</a:t>
            </a:r>
            <a:r>
              <a:rPr lang="en-US" sz="1600" dirty="0" smtClean="0"/>
              <a:t> </a:t>
            </a:r>
            <a:r>
              <a:rPr lang="en-US" sz="1600" dirty="0" err="1" smtClean="0"/>
              <a:t>Spivakovsky</a:t>
            </a:r>
            <a:r>
              <a:rPr lang="ru-RU" sz="1600" dirty="0" smtClean="0"/>
              <a:t> </a:t>
            </a:r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ru-RU" sz="1600" dirty="0" smtClean="0"/>
              <a:t>spivakovsky@ksu.ks.ua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err="1" smtClean="0"/>
              <a:t>Kherson</a:t>
            </a:r>
            <a:r>
              <a:rPr lang="en-US" sz="1600" dirty="0" smtClean="0"/>
              <a:t> state university</a:t>
            </a:r>
            <a:r>
              <a:rPr lang="ru-RU" sz="1600" dirty="0" smtClean="0"/>
              <a:t> </a:t>
            </a:r>
            <a:endParaRPr lang="en-US" sz="1600" dirty="0" smtClean="0"/>
          </a:p>
          <a:p>
            <a:r>
              <a:rPr lang="en-US" sz="1600" dirty="0" smtClean="0"/>
              <a:t>http</a:t>
            </a:r>
            <a:r>
              <a:rPr lang="en-US" sz="1600" dirty="0" smtClean="0">
                <a:sym typeface="Wingdings" pitchFamily="2" charset="2"/>
              </a:rPr>
              <a:t>://www.ksu.ks.ua</a:t>
            </a:r>
          </a:p>
        </p:txBody>
      </p:sp>
      <p:pic>
        <p:nvPicPr>
          <p:cNvPr id="10" name="Picture 20" descr="C:\Users\maxmar1\Desktop\Планеты школьные принадлежност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180529" y="4168368"/>
            <a:ext cx="4681090" cy="278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:\1111111\BABA\AFINA-fac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4796" y="3286124"/>
            <a:ext cx="675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5" descr="C:\Users\maxmar1\Desktop\Новая папка (2)\business, internet, nature .(1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089293" y="4500570"/>
            <a:ext cx="3054705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C:\Users\maxmar1\Desktop\emblema ksu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7703406" y="0"/>
            <a:ext cx="1440594" cy="1449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Другая 4">
      <a:dk1>
        <a:srgbClr val="000000"/>
      </a:dk1>
      <a:lt1>
        <a:srgbClr val="FFFFFF"/>
      </a:lt1>
      <a:dk2>
        <a:srgbClr val="005A58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3">
        <a:dk1>
          <a:srgbClr val="000000"/>
        </a:dk1>
        <a:lt1>
          <a:srgbClr val="FFFFFF"/>
        </a:lt1>
        <a:dk2>
          <a:srgbClr val="005A58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14">
        <a:dk1>
          <a:srgbClr val="004442"/>
        </a:dk1>
        <a:lt1>
          <a:srgbClr val="FFFFFF"/>
        </a:lt1>
        <a:dk2>
          <a:srgbClr val="005A58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3937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15">
        <a:dk1>
          <a:srgbClr val="005F5A"/>
        </a:dk1>
        <a:lt1>
          <a:srgbClr val="FFFFFF"/>
        </a:lt1>
        <a:dk2>
          <a:srgbClr val="005A58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504C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4405</TotalTime>
  <Words>1039</Words>
  <Application>Microsoft Office PowerPoint</Application>
  <PresentationFormat>Экран (4:3)</PresentationFormat>
  <Paragraphs>200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1_Оформление по умолчанию</vt:lpstr>
      <vt:lpstr>MODERN HIGH SCHOOL DIDACTICS</vt:lpstr>
      <vt:lpstr>Phenomena</vt:lpstr>
      <vt:lpstr>Слайд 3</vt:lpstr>
      <vt:lpstr>Слайд 4</vt:lpstr>
      <vt:lpstr>Didactics as a theory of education and teaching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THANK YOU  FOR YOUR ATTENTION!</vt:lpstr>
    </vt:vector>
  </TitlesOfParts>
  <Company>KSU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ЗВІТ про науково-педагогічну роботу</dc:title>
  <dc:creator>Natalie</dc:creator>
  <cp:lastModifiedBy>Алферов Евгений Андреевич</cp:lastModifiedBy>
  <cp:revision>436</cp:revision>
  <dcterms:created xsi:type="dcterms:W3CDTF">2007-06-06T13:32:37Z</dcterms:created>
  <dcterms:modified xsi:type="dcterms:W3CDTF">2012-01-23T10:26:13Z</dcterms:modified>
</cp:coreProperties>
</file>