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data5.xml" ContentType="application/vnd.openxmlformats-officedocument.drawingml.diagramData+xml"/>
  <Override PartName="/ppt/diagrams/colors7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0" r:id="rId3"/>
    <p:sldId id="261" r:id="rId4"/>
    <p:sldId id="262" r:id="rId5"/>
    <p:sldId id="263" r:id="rId6"/>
    <p:sldId id="264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59" r:id="rId2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2DCA65-E32A-4E1C-AF12-82AF1FF48AB9}" type="doc">
      <dgm:prSet loTypeId="urn:microsoft.com/office/officeart/2005/8/layout/vList3" loCatId="list" qsTypeId="urn:microsoft.com/office/officeart/2005/8/quickstyle/simple5" qsCatId="simple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F3420EBE-B306-4C71-AF8E-56AAE5CFD908}">
      <dgm:prSet/>
      <dgm:spPr/>
      <dgm:t>
        <a:bodyPr/>
        <a:lstStyle/>
        <a:p>
          <a:pPr rtl="0"/>
          <a:r>
            <a:rPr lang="ru-RU" dirty="0" smtClean="0"/>
            <a:t>Управление ИТ: </a:t>
          </a:r>
          <a:br>
            <a:rPr lang="ru-RU" dirty="0" smtClean="0"/>
          </a:br>
          <a:r>
            <a:rPr lang="ru-RU" dirty="0" smtClean="0"/>
            <a:t>распределение полномочий и контроль</a:t>
          </a:r>
          <a:r>
            <a:rPr lang="uk-UA" dirty="0" smtClean="0"/>
            <a:t>.</a:t>
          </a:r>
          <a:endParaRPr lang="ru-RU" dirty="0"/>
        </a:p>
      </dgm:t>
    </dgm:pt>
    <dgm:pt modelId="{AC544AAC-0F7F-46FD-B3CC-9758F9AAC031}" type="parTrans" cxnId="{11C66A05-34DB-4BD7-98CD-272331CA5812}">
      <dgm:prSet/>
      <dgm:spPr/>
      <dgm:t>
        <a:bodyPr/>
        <a:lstStyle/>
        <a:p>
          <a:endParaRPr lang="ru-RU"/>
        </a:p>
      </dgm:t>
    </dgm:pt>
    <dgm:pt modelId="{E7593CF4-5766-4F54-8015-B02953818791}" type="sibTrans" cxnId="{11C66A05-34DB-4BD7-98CD-272331CA5812}">
      <dgm:prSet/>
      <dgm:spPr/>
      <dgm:t>
        <a:bodyPr/>
        <a:lstStyle/>
        <a:p>
          <a:endParaRPr lang="ru-RU"/>
        </a:p>
      </dgm:t>
    </dgm:pt>
    <dgm:pt modelId="{0A54A3F4-DCA4-49A1-A808-A520B4E2D9AC}">
      <dgm:prSet/>
      <dgm:spPr/>
      <dgm:t>
        <a:bodyPr/>
        <a:lstStyle/>
        <a:p>
          <a:pPr rtl="0"/>
          <a:r>
            <a:rPr lang="uk-UA" dirty="0" err="1" smtClean="0"/>
            <a:t>Определение</a:t>
          </a:r>
          <a:r>
            <a:rPr lang="uk-UA" dirty="0" smtClean="0"/>
            <a:t> </a:t>
          </a:r>
          <a:r>
            <a:rPr lang="uk-UA" dirty="0" err="1" smtClean="0"/>
            <a:t>понятия</a:t>
          </a:r>
          <a:r>
            <a:rPr lang="uk-UA" dirty="0" smtClean="0"/>
            <a:t> </a:t>
          </a:r>
          <a:r>
            <a:rPr lang="uk-UA" dirty="0" err="1" smtClean="0"/>
            <a:t>“Управление</a:t>
          </a:r>
          <a:r>
            <a:rPr lang="uk-UA" dirty="0" smtClean="0"/>
            <a:t> ИТ”.</a:t>
          </a:r>
          <a:endParaRPr lang="ru-RU" dirty="0"/>
        </a:p>
      </dgm:t>
    </dgm:pt>
    <dgm:pt modelId="{B3FD99CE-E035-417D-97C2-B588C1406B6B}" type="parTrans" cxnId="{A9E0CE59-0609-4128-898C-F4A178D30ADD}">
      <dgm:prSet/>
      <dgm:spPr/>
      <dgm:t>
        <a:bodyPr/>
        <a:lstStyle/>
        <a:p>
          <a:endParaRPr lang="ru-RU"/>
        </a:p>
      </dgm:t>
    </dgm:pt>
    <dgm:pt modelId="{5C6280B3-6235-47D1-9C28-118DA60EDBEE}" type="sibTrans" cxnId="{A9E0CE59-0609-4128-898C-F4A178D30ADD}">
      <dgm:prSet/>
      <dgm:spPr/>
      <dgm:t>
        <a:bodyPr/>
        <a:lstStyle/>
        <a:p>
          <a:endParaRPr lang="ru-RU"/>
        </a:p>
      </dgm:t>
    </dgm:pt>
    <dgm:pt modelId="{2140A55E-61A3-427F-B669-3FFB94D21CDE}" type="pres">
      <dgm:prSet presAssocID="{772DCA65-E32A-4E1C-AF12-82AF1FF48AB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6CAD483-FF04-4FCC-9CCA-BA2E11AD6F2B}" type="pres">
      <dgm:prSet presAssocID="{F3420EBE-B306-4C71-AF8E-56AAE5CFD908}" presName="composite" presStyleCnt="0"/>
      <dgm:spPr/>
    </dgm:pt>
    <dgm:pt modelId="{B9B8BE49-1735-49F5-BB64-4A4CD03FDAD8}" type="pres">
      <dgm:prSet presAssocID="{F3420EBE-B306-4C71-AF8E-56AAE5CFD908}" presName="imgShp" presStyleLbl="fgImgPlace1" presStyleIdx="0" presStyleCnt="2" custLinFactNeighborX="-83977"/>
      <dgm:spPr/>
    </dgm:pt>
    <dgm:pt modelId="{322C768A-523D-4A6F-903B-EC480F849613}" type="pres">
      <dgm:prSet presAssocID="{F3420EBE-B306-4C71-AF8E-56AAE5CFD908}" presName="txShp" presStyleLbl="node1" presStyleIdx="0" presStyleCnt="2" custScaleX="1250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A9528-95D9-4DB1-8D27-D2B765D59A5B}" type="pres">
      <dgm:prSet presAssocID="{E7593CF4-5766-4F54-8015-B02953818791}" presName="spacing" presStyleCnt="0"/>
      <dgm:spPr/>
    </dgm:pt>
    <dgm:pt modelId="{EEAA40E2-8A0F-4850-A71E-6AE6E8D9DFCC}" type="pres">
      <dgm:prSet presAssocID="{0A54A3F4-DCA4-49A1-A808-A520B4E2D9AC}" presName="composite" presStyleCnt="0"/>
      <dgm:spPr/>
    </dgm:pt>
    <dgm:pt modelId="{AC205F2C-EE58-4E8C-89C2-EA1AC6505FBB}" type="pres">
      <dgm:prSet presAssocID="{0A54A3F4-DCA4-49A1-A808-A520B4E2D9AC}" presName="imgShp" presStyleLbl="fgImgPlace1" presStyleIdx="1" presStyleCnt="2" custLinFactNeighborX="-83977"/>
      <dgm:spPr/>
    </dgm:pt>
    <dgm:pt modelId="{9FEC9123-E6E0-481A-BADF-773B8E9316F2}" type="pres">
      <dgm:prSet presAssocID="{0A54A3F4-DCA4-49A1-A808-A520B4E2D9AC}" presName="txShp" presStyleLbl="node1" presStyleIdx="1" presStyleCnt="2" custScaleX="1250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42F2FB-A722-45C3-A4DE-08D2CD9A468C}" type="presOf" srcId="{F3420EBE-B306-4C71-AF8E-56AAE5CFD908}" destId="{322C768A-523D-4A6F-903B-EC480F849613}" srcOrd="0" destOrd="0" presId="urn:microsoft.com/office/officeart/2005/8/layout/vList3"/>
    <dgm:cxn modelId="{4AD46173-4127-42E2-BE3B-89418AC0D869}" type="presOf" srcId="{772DCA65-E32A-4E1C-AF12-82AF1FF48AB9}" destId="{2140A55E-61A3-427F-B669-3FFB94D21CDE}" srcOrd="0" destOrd="0" presId="urn:microsoft.com/office/officeart/2005/8/layout/vList3"/>
    <dgm:cxn modelId="{128E681C-25F9-460C-8C71-9B3694035B54}" type="presOf" srcId="{0A54A3F4-DCA4-49A1-A808-A520B4E2D9AC}" destId="{9FEC9123-E6E0-481A-BADF-773B8E9316F2}" srcOrd="0" destOrd="0" presId="urn:microsoft.com/office/officeart/2005/8/layout/vList3"/>
    <dgm:cxn modelId="{11C66A05-34DB-4BD7-98CD-272331CA5812}" srcId="{772DCA65-E32A-4E1C-AF12-82AF1FF48AB9}" destId="{F3420EBE-B306-4C71-AF8E-56AAE5CFD908}" srcOrd="0" destOrd="0" parTransId="{AC544AAC-0F7F-46FD-B3CC-9758F9AAC031}" sibTransId="{E7593CF4-5766-4F54-8015-B02953818791}"/>
    <dgm:cxn modelId="{A9E0CE59-0609-4128-898C-F4A178D30ADD}" srcId="{772DCA65-E32A-4E1C-AF12-82AF1FF48AB9}" destId="{0A54A3F4-DCA4-49A1-A808-A520B4E2D9AC}" srcOrd="1" destOrd="0" parTransId="{B3FD99CE-E035-417D-97C2-B588C1406B6B}" sibTransId="{5C6280B3-6235-47D1-9C28-118DA60EDBEE}"/>
    <dgm:cxn modelId="{A5670940-8FF1-42FA-A8B6-D0E577914F32}" type="presParOf" srcId="{2140A55E-61A3-427F-B669-3FFB94D21CDE}" destId="{96CAD483-FF04-4FCC-9CCA-BA2E11AD6F2B}" srcOrd="0" destOrd="0" presId="urn:microsoft.com/office/officeart/2005/8/layout/vList3"/>
    <dgm:cxn modelId="{3926B16A-63E6-4751-9E6C-BAA10E75FE4A}" type="presParOf" srcId="{96CAD483-FF04-4FCC-9CCA-BA2E11AD6F2B}" destId="{B9B8BE49-1735-49F5-BB64-4A4CD03FDAD8}" srcOrd="0" destOrd="0" presId="urn:microsoft.com/office/officeart/2005/8/layout/vList3"/>
    <dgm:cxn modelId="{69E708B0-D987-41A5-8446-4926B12CE158}" type="presParOf" srcId="{96CAD483-FF04-4FCC-9CCA-BA2E11AD6F2B}" destId="{322C768A-523D-4A6F-903B-EC480F849613}" srcOrd="1" destOrd="0" presId="urn:microsoft.com/office/officeart/2005/8/layout/vList3"/>
    <dgm:cxn modelId="{C8509350-2CAA-4565-9EB9-657C30BEC510}" type="presParOf" srcId="{2140A55E-61A3-427F-B669-3FFB94D21CDE}" destId="{7F9A9528-95D9-4DB1-8D27-D2B765D59A5B}" srcOrd="1" destOrd="0" presId="urn:microsoft.com/office/officeart/2005/8/layout/vList3"/>
    <dgm:cxn modelId="{2360BCD1-3A1E-49F0-95F9-216C1B008183}" type="presParOf" srcId="{2140A55E-61A3-427F-B669-3FFB94D21CDE}" destId="{EEAA40E2-8A0F-4850-A71E-6AE6E8D9DFCC}" srcOrd="2" destOrd="0" presId="urn:microsoft.com/office/officeart/2005/8/layout/vList3"/>
    <dgm:cxn modelId="{F6717E6E-F3C9-4AC1-B8E8-3BA111CC51D7}" type="presParOf" srcId="{EEAA40E2-8A0F-4850-A71E-6AE6E8D9DFCC}" destId="{AC205F2C-EE58-4E8C-89C2-EA1AC6505FBB}" srcOrd="0" destOrd="0" presId="urn:microsoft.com/office/officeart/2005/8/layout/vList3"/>
    <dgm:cxn modelId="{84AFB7C3-418C-410E-B02F-E38C78DFB63C}" type="presParOf" srcId="{EEAA40E2-8A0F-4850-A71E-6AE6E8D9DFCC}" destId="{9FEC9123-E6E0-481A-BADF-773B8E9316F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A8BD1E-DFEF-4FBA-9082-4CDD9150EA9C}" type="doc">
      <dgm:prSet loTypeId="urn:microsoft.com/office/officeart/2005/8/layout/list1" loCatId="list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B9064577-03B7-4EB5-9DCE-F2FE9DAF4156}">
      <dgm:prSet custT="1"/>
      <dgm:spPr/>
      <dgm:t>
        <a:bodyPr/>
        <a:lstStyle/>
        <a:p>
          <a:pPr rtl="0"/>
          <a:r>
            <a:rPr lang="ru-RU" sz="2800" dirty="0" smtClean="0"/>
            <a:t>1</a:t>
          </a:r>
          <a:endParaRPr lang="en-US" sz="2800" dirty="0"/>
        </a:p>
      </dgm:t>
    </dgm:pt>
    <dgm:pt modelId="{2BFC7FFB-EDCA-4956-91B8-EB5EE332EE1C}" type="parTrans" cxnId="{3AF6626C-3FF9-49C3-8CFE-AD062605E1C2}">
      <dgm:prSet/>
      <dgm:spPr/>
      <dgm:t>
        <a:bodyPr/>
        <a:lstStyle/>
        <a:p>
          <a:endParaRPr lang="ru-RU" sz="2800"/>
        </a:p>
      </dgm:t>
    </dgm:pt>
    <dgm:pt modelId="{76719ADF-0C7B-489D-8E66-602BC73B84AD}" type="sibTrans" cxnId="{3AF6626C-3FF9-49C3-8CFE-AD062605E1C2}">
      <dgm:prSet/>
      <dgm:spPr/>
      <dgm:t>
        <a:bodyPr/>
        <a:lstStyle/>
        <a:p>
          <a:endParaRPr lang="ru-RU" sz="2800"/>
        </a:p>
      </dgm:t>
    </dgm:pt>
    <dgm:pt modelId="{05D75529-C40A-4F23-92FC-D145609C83AF}">
      <dgm:prSet custT="1"/>
      <dgm:spPr/>
      <dgm:t>
        <a:bodyPr/>
        <a:lstStyle/>
        <a:p>
          <a:pPr rtl="0"/>
          <a:r>
            <a:rPr lang="ru-RU" sz="2800" dirty="0" smtClean="0"/>
            <a:t>2</a:t>
          </a:r>
          <a:endParaRPr lang="en-US" sz="2800" dirty="0"/>
        </a:p>
      </dgm:t>
    </dgm:pt>
    <dgm:pt modelId="{B146C880-2B85-4490-884A-FD44602E51B4}" type="parTrans" cxnId="{65A0A1DE-4129-459F-BFA8-B7B0F22D6D91}">
      <dgm:prSet/>
      <dgm:spPr/>
      <dgm:t>
        <a:bodyPr/>
        <a:lstStyle/>
        <a:p>
          <a:endParaRPr lang="ru-RU" sz="2800"/>
        </a:p>
      </dgm:t>
    </dgm:pt>
    <dgm:pt modelId="{C0E0CE2E-03B6-4D74-8EE4-8F55ECEF226C}" type="sibTrans" cxnId="{65A0A1DE-4129-459F-BFA8-B7B0F22D6D91}">
      <dgm:prSet/>
      <dgm:spPr/>
      <dgm:t>
        <a:bodyPr/>
        <a:lstStyle/>
        <a:p>
          <a:endParaRPr lang="ru-RU" sz="2800"/>
        </a:p>
      </dgm:t>
    </dgm:pt>
    <dgm:pt modelId="{DBC8A80C-2CC1-42E6-BA5C-C564C3A2D584}">
      <dgm:prSet custT="1"/>
      <dgm:spPr/>
      <dgm:t>
        <a:bodyPr/>
        <a:lstStyle/>
        <a:p>
          <a:pPr rtl="0"/>
          <a:r>
            <a:rPr lang="ru-RU" sz="2800" dirty="0" smtClean="0"/>
            <a:t>3</a:t>
          </a:r>
          <a:endParaRPr lang="en-US" sz="2800" dirty="0"/>
        </a:p>
      </dgm:t>
    </dgm:pt>
    <dgm:pt modelId="{53997116-9E86-4BE2-BBD9-18FC6E9E0306}" type="parTrans" cxnId="{6AD58ED7-4476-45ED-819E-D8C3F62807CB}">
      <dgm:prSet/>
      <dgm:spPr/>
      <dgm:t>
        <a:bodyPr/>
        <a:lstStyle/>
        <a:p>
          <a:endParaRPr lang="ru-RU" sz="2800"/>
        </a:p>
      </dgm:t>
    </dgm:pt>
    <dgm:pt modelId="{147FCC21-8CBC-49CB-9650-A810F8AD56F1}" type="sibTrans" cxnId="{6AD58ED7-4476-45ED-819E-D8C3F62807CB}">
      <dgm:prSet/>
      <dgm:spPr/>
      <dgm:t>
        <a:bodyPr/>
        <a:lstStyle/>
        <a:p>
          <a:endParaRPr lang="ru-RU" sz="2800"/>
        </a:p>
      </dgm:t>
    </dgm:pt>
    <dgm:pt modelId="{35921D8C-FF54-4CD0-B62D-82EA5F838FA7}">
      <dgm:prSet custT="1"/>
      <dgm:spPr/>
      <dgm:t>
        <a:bodyPr/>
        <a:lstStyle/>
        <a:p>
          <a:pPr rtl="0"/>
          <a:r>
            <a:rPr lang="ru-RU" sz="2800" dirty="0" smtClean="0"/>
            <a:t>4</a:t>
          </a:r>
          <a:endParaRPr lang="ru-RU" sz="2800" dirty="0"/>
        </a:p>
      </dgm:t>
    </dgm:pt>
    <dgm:pt modelId="{ECA48AAE-5BA3-44AA-A00F-82419E0C109A}" type="parTrans" cxnId="{00C01025-B1E7-4168-AD91-BF081C7465AD}">
      <dgm:prSet/>
      <dgm:spPr/>
      <dgm:t>
        <a:bodyPr/>
        <a:lstStyle/>
        <a:p>
          <a:endParaRPr lang="ru-RU" sz="2800"/>
        </a:p>
      </dgm:t>
    </dgm:pt>
    <dgm:pt modelId="{B2DA48BA-DC85-4B2D-9CFA-AA7AF02C1343}" type="sibTrans" cxnId="{00C01025-B1E7-4168-AD91-BF081C7465AD}">
      <dgm:prSet/>
      <dgm:spPr/>
      <dgm:t>
        <a:bodyPr/>
        <a:lstStyle/>
        <a:p>
          <a:endParaRPr lang="ru-RU" sz="2800"/>
        </a:p>
      </dgm:t>
    </dgm:pt>
    <dgm:pt modelId="{979A52EB-C8B5-4B56-837D-A05DF2AA305D}">
      <dgm:prSet custT="1"/>
      <dgm:spPr/>
      <dgm:t>
        <a:bodyPr/>
        <a:lstStyle/>
        <a:p>
          <a:pPr rtl="0"/>
          <a:r>
            <a:rPr lang="ru-RU" sz="2000" dirty="0" smtClean="0"/>
            <a:t>Проще говоря, </a:t>
          </a:r>
          <a:r>
            <a:rPr lang="ru-RU" sz="2000" b="1" dirty="0" smtClean="0"/>
            <a:t>удовлетворены ли </a:t>
          </a:r>
          <a:r>
            <a:rPr lang="uk-UA" sz="2000" b="1" dirty="0" err="1" smtClean="0"/>
            <a:t>руководители</a:t>
          </a:r>
          <a:r>
            <a:rPr lang="uk-UA" sz="2000" b="1" dirty="0" smtClean="0"/>
            <a:t> </a:t>
          </a:r>
          <a:r>
            <a:rPr lang="uk-UA" sz="2000" b="1" dirty="0" err="1" smtClean="0"/>
            <a:t>предприятия</a:t>
          </a:r>
          <a:r>
            <a:rPr lang="uk-UA" sz="2000" b="1" dirty="0" smtClean="0"/>
            <a:t> </a:t>
          </a:r>
          <a:r>
            <a:rPr lang="ru-RU" sz="2000" b="1" dirty="0" smtClean="0"/>
            <a:t>результатами инвестиций в ИТ?</a:t>
          </a:r>
          <a:endParaRPr lang="ru-RU" sz="2000" dirty="0"/>
        </a:p>
      </dgm:t>
    </dgm:pt>
    <dgm:pt modelId="{337D7FF3-43EF-414D-9E48-6E5FDDDA5C33}" type="parTrans" cxnId="{A7F19AFC-4EB1-4F82-9564-7CAAC0C555BF}">
      <dgm:prSet/>
      <dgm:spPr/>
      <dgm:t>
        <a:bodyPr/>
        <a:lstStyle/>
        <a:p>
          <a:endParaRPr lang="ru-RU" sz="2400"/>
        </a:p>
      </dgm:t>
    </dgm:pt>
    <dgm:pt modelId="{BAEAAE9E-0635-4762-B2F8-7F88C9E1A91C}" type="sibTrans" cxnId="{A7F19AFC-4EB1-4F82-9564-7CAAC0C555BF}">
      <dgm:prSet/>
      <dgm:spPr/>
      <dgm:t>
        <a:bodyPr/>
        <a:lstStyle/>
        <a:p>
          <a:endParaRPr lang="ru-RU" sz="2400"/>
        </a:p>
      </dgm:t>
    </dgm:pt>
    <dgm:pt modelId="{F37964B3-85D9-4DF5-83A1-6409DE68938A}">
      <dgm:prSet custT="1"/>
      <dgm:spPr/>
      <dgm:t>
        <a:bodyPr/>
        <a:lstStyle/>
        <a:p>
          <a:pPr rtl="0"/>
          <a:r>
            <a:rPr lang="ru-RU" sz="2000" dirty="0" smtClean="0"/>
            <a:t>Направлены ли инвестиции в ИТ на стратегические приоритеты всего предприятия или ресурсы компании растрачиваются на различные тактические инициативы? </a:t>
          </a:r>
          <a:endParaRPr lang="ru-RU" sz="2000" dirty="0"/>
        </a:p>
      </dgm:t>
    </dgm:pt>
    <dgm:pt modelId="{48994881-AC2A-48FA-A847-1731AA86D7CD}" type="parTrans" cxnId="{A4DB1679-2A58-4B3A-8FE8-C955F8935806}">
      <dgm:prSet/>
      <dgm:spPr/>
      <dgm:t>
        <a:bodyPr/>
        <a:lstStyle/>
        <a:p>
          <a:endParaRPr lang="ru-RU" sz="2400"/>
        </a:p>
      </dgm:t>
    </dgm:pt>
    <dgm:pt modelId="{B1B564C5-7D75-4912-9B55-DC1CA7DAB0AC}" type="sibTrans" cxnId="{A4DB1679-2A58-4B3A-8FE8-C955F8935806}">
      <dgm:prSet/>
      <dgm:spPr/>
      <dgm:t>
        <a:bodyPr/>
        <a:lstStyle/>
        <a:p>
          <a:endParaRPr lang="ru-RU" sz="2400"/>
        </a:p>
      </dgm:t>
    </dgm:pt>
    <dgm:pt modelId="{9F0BFA4F-FEB0-4193-BE7A-0457C292AA7B}">
      <dgm:prSet custT="1"/>
      <dgm:spPr/>
      <dgm:t>
        <a:bodyPr/>
        <a:lstStyle/>
        <a:p>
          <a:pPr rtl="0"/>
          <a:r>
            <a:rPr lang="ru-RU" sz="2000" dirty="0" smtClean="0"/>
            <a:t>Осознают ли менеджеры компании свою ответственность за эффективность управления и использования информационных технологий или считают, что информационными технологиями должны заниматься сотрудники отдела ИТ? </a:t>
          </a:r>
          <a:endParaRPr lang="ru-RU" sz="2000" dirty="0"/>
        </a:p>
      </dgm:t>
    </dgm:pt>
    <dgm:pt modelId="{5D2C439C-E383-481C-A959-853F5AF0422C}" type="parTrans" cxnId="{60DD852D-C97B-4AA4-8A5D-7B31C515239E}">
      <dgm:prSet/>
      <dgm:spPr/>
      <dgm:t>
        <a:bodyPr/>
        <a:lstStyle/>
        <a:p>
          <a:endParaRPr lang="ru-RU" sz="2400"/>
        </a:p>
      </dgm:t>
    </dgm:pt>
    <dgm:pt modelId="{A550C1CD-B871-40F7-8AB9-F86FF37AAD2A}" type="sibTrans" cxnId="{60DD852D-C97B-4AA4-8A5D-7B31C515239E}">
      <dgm:prSet/>
      <dgm:spPr/>
      <dgm:t>
        <a:bodyPr/>
        <a:lstStyle/>
        <a:p>
          <a:endParaRPr lang="ru-RU" sz="2400"/>
        </a:p>
      </dgm:t>
    </dgm:pt>
    <dgm:pt modelId="{9A238106-3266-44F6-AD03-99928F78DEC7}">
      <dgm:prSet custT="1"/>
      <dgm:spPr/>
      <dgm:t>
        <a:bodyPr/>
        <a:lstStyle/>
        <a:p>
          <a:pPr marL="177800" indent="-177800" rtl="0"/>
          <a:r>
            <a:rPr lang="ru-RU" sz="2000" dirty="0" smtClean="0"/>
            <a:t>Способствуют ли возможности по использованию информационных технологий (ИТ) росту конкурентоспособности</a:t>
          </a:r>
          <a:r>
            <a:rPr lang="uk-UA" sz="2000" dirty="0" smtClean="0"/>
            <a:t> </a:t>
          </a:r>
          <a:r>
            <a:rPr lang="uk-UA" sz="2000" dirty="0" err="1" smtClean="0"/>
            <a:t>предприятия</a:t>
          </a:r>
          <a:r>
            <a:rPr lang="ru-RU" sz="2000" dirty="0" smtClean="0"/>
            <a:t>? </a:t>
          </a:r>
          <a:endParaRPr lang="ru-RU" sz="2000" dirty="0"/>
        </a:p>
      </dgm:t>
    </dgm:pt>
    <dgm:pt modelId="{DEE7924C-0D5E-4624-AE61-C9EB3E1D2DDA}" type="parTrans" cxnId="{5640B290-EBD8-419E-926E-8274BD266BAC}">
      <dgm:prSet/>
      <dgm:spPr/>
      <dgm:t>
        <a:bodyPr/>
        <a:lstStyle/>
        <a:p>
          <a:endParaRPr lang="ru-RU" sz="2400"/>
        </a:p>
      </dgm:t>
    </dgm:pt>
    <dgm:pt modelId="{1CF791BC-E7FD-48E4-B42F-7BBCAD76B343}" type="sibTrans" cxnId="{5640B290-EBD8-419E-926E-8274BD266BAC}">
      <dgm:prSet/>
      <dgm:spPr/>
      <dgm:t>
        <a:bodyPr/>
        <a:lstStyle/>
        <a:p>
          <a:endParaRPr lang="ru-RU" sz="2400"/>
        </a:p>
      </dgm:t>
    </dgm:pt>
    <dgm:pt modelId="{8860B47B-DD2A-4927-AEB0-DCE18CB0FB26}" type="pres">
      <dgm:prSet presAssocID="{35A8BD1E-DFEF-4FBA-9082-4CDD9150EA9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17F2510-DFCC-4F5F-A37F-576E507C66D1}" type="pres">
      <dgm:prSet presAssocID="{B9064577-03B7-4EB5-9DCE-F2FE9DAF4156}" presName="parentLin" presStyleCnt="0"/>
      <dgm:spPr/>
    </dgm:pt>
    <dgm:pt modelId="{D54E6884-7843-4A4B-A923-43721146D0A7}" type="pres">
      <dgm:prSet presAssocID="{B9064577-03B7-4EB5-9DCE-F2FE9DAF4156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621EE210-48AC-4D60-BB61-A956DB63888E}" type="pres">
      <dgm:prSet presAssocID="{B9064577-03B7-4EB5-9DCE-F2FE9DAF415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87B377-4F00-413F-9C20-7670353D8D64}" type="pres">
      <dgm:prSet presAssocID="{B9064577-03B7-4EB5-9DCE-F2FE9DAF4156}" presName="negativeSpace" presStyleCnt="0"/>
      <dgm:spPr/>
    </dgm:pt>
    <dgm:pt modelId="{973383CE-80CC-4A00-87B3-EA74A74CCB9E}" type="pres">
      <dgm:prSet presAssocID="{B9064577-03B7-4EB5-9DCE-F2FE9DAF4156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F391AF-0B88-4265-9230-5FEBDED37472}" type="pres">
      <dgm:prSet presAssocID="{76719ADF-0C7B-489D-8E66-602BC73B84AD}" presName="spaceBetweenRectangles" presStyleCnt="0"/>
      <dgm:spPr/>
    </dgm:pt>
    <dgm:pt modelId="{24278C00-22C6-46B4-972F-128F547D1E7A}" type="pres">
      <dgm:prSet presAssocID="{05D75529-C40A-4F23-92FC-D145609C83AF}" presName="parentLin" presStyleCnt="0"/>
      <dgm:spPr/>
    </dgm:pt>
    <dgm:pt modelId="{72E991EE-AC77-4E4A-8D02-14BF6D6292D1}" type="pres">
      <dgm:prSet presAssocID="{05D75529-C40A-4F23-92FC-D145609C83AF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E4A224ED-506C-46C1-B76C-802452D0B3F4}" type="pres">
      <dgm:prSet presAssocID="{05D75529-C40A-4F23-92FC-D145609C83A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7E7919-4C89-432B-AB0B-A105CD9A834F}" type="pres">
      <dgm:prSet presAssocID="{05D75529-C40A-4F23-92FC-D145609C83AF}" presName="negativeSpace" presStyleCnt="0"/>
      <dgm:spPr/>
    </dgm:pt>
    <dgm:pt modelId="{E4A1B6F1-67AF-4AFA-8598-3369393BA484}" type="pres">
      <dgm:prSet presAssocID="{05D75529-C40A-4F23-92FC-D145609C83AF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49B4E1-AD09-4F4D-A6A1-A2E3026FE30B}" type="pres">
      <dgm:prSet presAssocID="{C0E0CE2E-03B6-4D74-8EE4-8F55ECEF226C}" presName="spaceBetweenRectangles" presStyleCnt="0"/>
      <dgm:spPr/>
    </dgm:pt>
    <dgm:pt modelId="{54586513-0067-4989-974F-7A5AC94DE0BF}" type="pres">
      <dgm:prSet presAssocID="{DBC8A80C-2CC1-42E6-BA5C-C564C3A2D584}" presName="parentLin" presStyleCnt="0"/>
      <dgm:spPr/>
    </dgm:pt>
    <dgm:pt modelId="{855ACE1D-976B-4CFD-9360-8DDAFC827E22}" type="pres">
      <dgm:prSet presAssocID="{DBC8A80C-2CC1-42E6-BA5C-C564C3A2D584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5F64C376-FA3B-471A-9108-F3F03AAB1392}" type="pres">
      <dgm:prSet presAssocID="{DBC8A80C-2CC1-42E6-BA5C-C564C3A2D58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983728-B1A1-4C11-97F2-705FE79E0755}" type="pres">
      <dgm:prSet presAssocID="{DBC8A80C-2CC1-42E6-BA5C-C564C3A2D584}" presName="negativeSpace" presStyleCnt="0"/>
      <dgm:spPr/>
    </dgm:pt>
    <dgm:pt modelId="{BCD08557-1678-4F6C-86A9-68790C2041F4}" type="pres">
      <dgm:prSet presAssocID="{DBC8A80C-2CC1-42E6-BA5C-C564C3A2D584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F687F7-0FC8-4C6A-AF79-B032CD58D4E5}" type="pres">
      <dgm:prSet presAssocID="{147FCC21-8CBC-49CB-9650-A810F8AD56F1}" presName="spaceBetweenRectangles" presStyleCnt="0"/>
      <dgm:spPr/>
    </dgm:pt>
    <dgm:pt modelId="{86A2E1C5-BF49-4541-A8C5-98601B511D0F}" type="pres">
      <dgm:prSet presAssocID="{35921D8C-FF54-4CD0-B62D-82EA5F838FA7}" presName="parentLin" presStyleCnt="0"/>
      <dgm:spPr/>
    </dgm:pt>
    <dgm:pt modelId="{79746A01-9B3A-417F-9F00-27A122F63FFE}" type="pres">
      <dgm:prSet presAssocID="{35921D8C-FF54-4CD0-B62D-82EA5F838FA7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FFF51285-692B-4C06-9F4F-33DAE24C30AA}" type="pres">
      <dgm:prSet presAssocID="{35921D8C-FF54-4CD0-B62D-82EA5F838FA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645827-C8DC-4934-80D7-0828D6F56044}" type="pres">
      <dgm:prSet presAssocID="{35921D8C-FF54-4CD0-B62D-82EA5F838FA7}" presName="negativeSpace" presStyleCnt="0"/>
      <dgm:spPr/>
    </dgm:pt>
    <dgm:pt modelId="{FBDEAD73-E24B-48F7-9BBE-3A2D9F360427}" type="pres">
      <dgm:prSet presAssocID="{35921D8C-FF54-4CD0-B62D-82EA5F838FA7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DD852D-C97B-4AA4-8A5D-7B31C515239E}" srcId="{05D75529-C40A-4F23-92FC-D145609C83AF}" destId="{9F0BFA4F-FEB0-4193-BE7A-0457C292AA7B}" srcOrd="0" destOrd="0" parTransId="{5D2C439C-E383-481C-A959-853F5AF0422C}" sibTransId="{A550C1CD-B871-40F7-8AB9-F86FF37AAD2A}"/>
    <dgm:cxn modelId="{B5E16901-EECD-4741-8938-E910ECBF09C4}" type="presOf" srcId="{DBC8A80C-2CC1-42E6-BA5C-C564C3A2D584}" destId="{855ACE1D-976B-4CFD-9360-8DDAFC827E22}" srcOrd="0" destOrd="0" presId="urn:microsoft.com/office/officeart/2005/8/layout/list1"/>
    <dgm:cxn modelId="{842C4D13-491B-4C33-A595-0823435AA095}" type="presOf" srcId="{05D75529-C40A-4F23-92FC-D145609C83AF}" destId="{72E991EE-AC77-4E4A-8D02-14BF6D6292D1}" srcOrd="0" destOrd="0" presId="urn:microsoft.com/office/officeart/2005/8/layout/list1"/>
    <dgm:cxn modelId="{3AFC64B5-00B9-422E-B9D5-9FFC773E5E59}" type="presOf" srcId="{F37964B3-85D9-4DF5-83A1-6409DE68938A}" destId="{BCD08557-1678-4F6C-86A9-68790C2041F4}" srcOrd="0" destOrd="0" presId="urn:microsoft.com/office/officeart/2005/8/layout/list1"/>
    <dgm:cxn modelId="{00C01025-B1E7-4168-AD91-BF081C7465AD}" srcId="{35A8BD1E-DFEF-4FBA-9082-4CDD9150EA9C}" destId="{35921D8C-FF54-4CD0-B62D-82EA5F838FA7}" srcOrd="3" destOrd="0" parTransId="{ECA48AAE-5BA3-44AA-A00F-82419E0C109A}" sibTransId="{B2DA48BA-DC85-4B2D-9CFA-AA7AF02C1343}"/>
    <dgm:cxn modelId="{464483F8-3149-4468-96D9-9BA6E60C4EF7}" type="presOf" srcId="{979A52EB-C8B5-4B56-837D-A05DF2AA305D}" destId="{FBDEAD73-E24B-48F7-9BBE-3A2D9F360427}" srcOrd="0" destOrd="0" presId="urn:microsoft.com/office/officeart/2005/8/layout/list1"/>
    <dgm:cxn modelId="{3AF6626C-3FF9-49C3-8CFE-AD062605E1C2}" srcId="{35A8BD1E-DFEF-4FBA-9082-4CDD9150EA9C}" destId="{B9064577-03B7-4EB5-9DCE-F2FE9DAF4156}" srcOrd="0" destOrd="0" parTransId="{2BFC7FFB-EDCA-4956-91B8-EB5EE332EE1C}" sibTransId="{76719ADF-0C7B-489D-8E66-602BC73B84AD}"/>
    <dgm:cxn modelId="{117542D2-ADFF-4679-97D2-6DD3028059CC}" type="presOf" srcId="{DBC8A80C-2CC1-42E6-BA5C-C564C3A2D584}" destId="{5F64C376-FA3B-471A-9108-F3F03AAB1392}" srcOrd="1" destOrd="0" presId="urn:microsoft.com/office/officeart/2005/8/layout/list1"/>
    <dgm:cxn modelId="{65A0A1DE-4129-459F-BFA8-B7B0F22D6D91}" srcId="{35A8BD1E-DFEF-4FBA-9082-4CDD9150EA9C}" destId="{05D75529-C40A-4F23-92FC-D145609C83AF}" srcOrd="1" destOrd="0" parTransId="{B146C880-2B85-4490-884A-FD44602E51B4}" sibTransId="{C0E0CE2E-03B6-4D74-8EE4-8F55ECEF226C}"/>
    <dgm:cxn modelId="{A4DB1679-2A58-4B3A-8FE8-C955F8935806}" srcId="{DBC8A80C-2CC1-42E6-BA5C-C564C3A2D584}" destId="{F37964B3-85D9-4DF5-83A1-6409DE68938A}" srcOrd="0" destOrd="0" parTransId="{48994881-AC2A-48FA-A847-1731AA86D7CD}" sibTransId="{B1B564C5-7D75-4912-9B55-DC1CA7DAB0AC}"/>
    <dgm:cxn modelId="{266C1E50-2919-4676-8D8F-18FEDDE3237C}" type="presOf" srcId="{35921D8C-FF54-4CD0-B62D-82EA5F838FA7}" destId="{79746A01-9B3A-417F-9F00-27A122F63FFE}" srcOrd="0" destOrd="0" presId="urn:microsoft.com/office/officeart/2005/8/layout/list1"/>
    <dgm:cxn modelId="{A11E542C-2418-47E5-857E-A2DADAD65BF7}" type="presOf" srcId="{9F0BFA4F-FEB0-4193-BE7A-0457C292AA7B}" destId="{E4A1B6F1-67AF-4AFA-8598-3369393BA484}" srcOrd="0" destOrd="0" presId="urn:microsoft.com/office/officeart/2005/8/layout/list1"/>
    <dgm:cxn modelId="{5640B290-EBD8-419E-926E-8274BD266BAC}" srcId="{B9064577-03B7-4EB5-9DCE-F2FE9DAF4156}" destId="{9A238106-3266-44F6-AD03-99928F78DEC7}" srcOrd="0" destOrd="0" parTransId="{DEE7924C-0D5E-4624-AE61-C9EB3E1D2DDA}" sibTransId="{1CF791BC-E7FD-48E4-B42F-7BBCAD76B343}"/>
    <dgm:cxn modelId="{A7F19AFC-4EB1-4F82-9564-7CAAC0C555BF}" srcId="{35921D8C-FF54-4CD0-B62D-82EA5F838FA7}" destId="{979A52EB-C8B5-4B56-837D-A05DF2AA305D}" srcOrd="0" destOrd="0" parTransId="{337D7FF3-43EF-414D-9E48-6E5FDDDA5C33}" sibTransId="{BAEAAE9E-0635-4762-B2F8-7F88C9E1A91C}"/>
    <dgm:cxn modelId="{A47DF00C-720D-42FB-8A07-C7257B0E999D}" type="presOf" srcId="{35A8BD1E-DFEF-4FBA-9082-4CDD9150EA9C}" destId="{8860B47B-DD2A-4927-AEB0-DCE18CB0FB26}" srcOrd="0" destOrd="0" presId="urn:microsoft.com/office/officeart/2005/8/layout/list1"/>
    <dgm:cxn modelId="{6AD58ED7-4476-45ED-819E-D8C3F62807CB}" srcId="{35A8BD1E-DFEF-4FBA-9082-4CDD9150EA9C}" destId="{DBC8A80C-2CC1-42E6-BA5C-C564C3A2D584}" srcOrd="2" destOrd="0" parTransId="{53997116-9E86-4BE2-BBD9-18FC6E9E0306}" sibTransId="{147FCC21-8CBC-49CB-9650-A810F8AD56F1}"/>
    <dgm:cxn modelId="{9F08BC8C-9731-49D1-8F98-A2E8CA5DCFBD}" type="presOf" srcId="{9A238106-3266-44F6-AD03-99928F78DEC7}" destId="{973383CE-80CC-4A00-87B3-EA74A74CCB9E}" srcOrd="0" destOrd="0" presId="urn:microsoft.com/office/officeart/2005/8/layout/list1"/>
    <dgm:cxn modelId="{0B1012FC-3883-48C8-8DD5-BA55902FDB87}" type="presOf" srcId="{35921D8C-FF54-4CD0-B62D-82EA5F838FA7}" destId="{FFF51285-692B-4C06-9F4F-33DAE24C30AA}" srcOrd="1" destOrd="0" presId="urn:microsoft.com/office/officeart/2005/8/layout/list1"/>
    <dgm:cxn modelId="{87784C51-A5AA-4D01-A299-4CDA378D75C4}" type="presOf" srcId="{B9064577-03B7-4EB5-9DCE-F2FE9DAF4156}" destId="{621EE210-48AC-4D60-BB61-A956DB63888E}" srcOrd="1" destOrd="0" presId="urn:microsoft.com/office/officeart/2005/8/layout/list1"/>
    <dgm:cxn modelId="{E55AFB9C-B0D1-48C8-BE96-F23AC61825C0}" type="presOf" srcId="{05D75529-C40A-4F23-92FC-D145609C83AF}" destId="{E4A224ED-506C-46C1-B76C-802452D0B3F4}" srcOrd="1" destOrd="0" presId="urn:microsoft.com/office/officeart/2005/8/layout/list1"/>
    <dgm:cxn modelId="{CC80B313-74E9-4C1A-B4A0-7BE206AAB9E1}" type="presOf" srcId="{B9064577-03B7-4EB5-9DCE-F2FE9DAF4156}" destId="{D54E6884-7843-4A4B-A923-43721146D0A7}" srcOrd="0" destOrd="0" presId="urn:microsoft.com/office/officeart/2005/8/layout/list1"/>
    <dgm:cxn modelId="{9D8C2388-AADF-4CA6-8722-1F78A8A77C07}" type="presParOf" srcId="{8860B47B-DD2A-4927-AEB0-DCE18CB0FB26}" destId="{917F2510-DFCC-4F5F-A37F-576E507C66D1}" srcOrd="0" destOrd="0" presId="urn:microsoft.com/office/officeart/2005/8/layout/list1"/>
    <dgm:cxn modelId="{B55876D8-C5C5-46D4-A3A0-710A8570ADA2}" type="presParOf" srcId="{917F2510-DFCC-4F5F-A37F-576E507C66D1}" destId="{D54E6884-7843-4A4B-A923-43721146D0A7}" srcOrd="0" destOrd="0" presId="urn:microsoft.com/office/officeart/2005/8/layout/list1"/>
    <dgm:cxn modelId="{1C2E6F53-B417-4F68-8153-AF0670A5E9FD}" type="presParOf" srcId="{917F2510-DFCC-4F5F-A37F-576E507C66D1}" destId="{621EE210-48AC-4D60-BB61-A956DB63888E}" srcOrd="1" destOrd="0" presId="urn:microsoft.com/office/officeart/2005/8/layout/list1"/>
    <dgm:cxn modelId="{DBCC2E17-BF0E-4126-A812-7E8F480DD154}" type="presParOf" srcId="{8860B47B-DD2A-4927-AEB0-DCE18CB0FB26}" destId="{1387B377-4F00-413F-9C20-7670353D8D64}" srcOrd="1" destOrd="0" presId="urn:microsoft.com/office/officeart/2005/8/layout/list1"/>
    <dgm:cxn modelId="{43766320-3BD2-429F-BE51-CB0E6760B75D}" type="presParOf" srcId="{8860B47B-DD2A-4927-AEB0-DCE18CB0FB26}" destId="{973383CE-80CC-4A00-87B3-EA74A74CCB9E}" srcOrd="2" destOrd="0" presId="urn:microsoft.com/office/officeart/2005/8/layout/list1"/>
    <dgm:cxn modelId="{1587AC32-75A7-470E-B0C6-D41A1FEF2731}" type="presParOf" srcId="{8860B47B-DD2A-4927-AEB0-DCE18CB0FB26}" destId="{74F391AF-0B88-4265-9230-5FEBDED37472}" srcOrd="3" destOrd="0" presId="urn:microsoft.com/office/officeart/2005/8/layout/list1"/>
    <dgm:cxn modelId="{D98DB8EC-E241-431A-8CD8-0089E6915E56}" type="presParOf" srcId="{8860B47B-DD2A-4927-AEB0-DCE18CB0FB26}" destId="{24278C00-22C6-46B4-972F-128F547D1E7A}" srcOrd="4" destOrd="0" presId="urn:microsoft.com/office/officeart/2005/8/layout/list1"/>
    <dgm:cxn modelId="{CC2A8712-4AF2-4BAB-A706-92CFB1945AD2}" type="presParOf" srcId="{24278C00-22C6-46B4-972F-128F547D1E7A}" destId="{72E991EE-AC77-4E4A-8D02-14BF6D6292D1}" srcOrd="0" destOrd="0" presId="urn:microsoft.com/office/officeart/2005/8/layout/list1"/>
    <dgm:cxn modelId="{2C0BAB18-4573-4216-9132-76E5AAB4A262}" type="presParOf" srcId="{24278C00-22C6-46B4-972F-128F547D1E7A}" destId="{E4A224ED-506C-46C1-B76C-802452D0B3F4}" srcOrd="1" destOrd="0" presId="urn:microsoft.com/office/officeart/2005/8/layout/list1"/>
    <dgm:cxn modelId="{0CA3988C-9FFC-4634-B5F6-BA59382A918F}" type="presParOf" srcId="{8860B47B-DD2A-4927-AEB0-DCE18CB0FB26}" destId="{F77E7919-4C89-432B-AB0B-A105CD9A834F}" srcOrd="5" destOrd="0" presId="urn:microsoft.com/office/officeart/2005/8/layout/list1"/>
    <dgm:cxn modelId="{A8D63A4C-E9BE-4858-87CA-66BA4CB252BD}" type="presParOf" srcId="{8860B47B-DD2A-4927-AEB0-DCE18CB0FB26}" destId="{E4A1B6F1-67AF-4AFA-8598-3369393BA484}" srcOrd="6" destOrd="0" presId="urn:microsoft.com/office/officeart/2005/8/layout/list1"/>
    <dgm:cxn modelId="{EDBD4197-C960-4C4C-A2BB-668495121289}" type="presParOf" srcId="{8860B47B-DD2A-4927-AEB0-DCE18CB0FB26}" destId="{4A49B4E1-AD09-4F4D-A6A1-A2E3026FE30B}" srcOrd="7" destOrd="0" presId="urn:microsoft.com/office/officeart/2005/8/layout/list1"/>
    <dgm:cxn modelId="{3C424ED2-65E5-4925-9DAF-DCB7A9E22802}" type="presParOf" srcId="{8860B47B-DD2A-4927-AEB0-DCE18CB0FB26}" destId="{54586513-0067-4989-974F-7A5AC94DE0BF}" srcOrd="8" destOrd="0" presId="urn:microsoft.com/office/officeart/2005/8/layout/list1"/>
    <dgm:cxn modelId="{CB01B00C-7DC4-4643-8674-51228058B649}" type="presParOf" srcId="{54586513-0067-4989-974F-7A5AC94DE0BF}" destId="{855ACE1D-976B-4CFD-9360-8DDAFC827E22}" srcOrd="0" destOrd="0" presId="urn:microsoft.com/office/officeart/2005/8/layout/list1"/>
    <dgm:cxn modelId="{7D519381-4FD1-4677-92EA-DAEC45309293}" type="presParOf" srcId="{54586513-0067-4989-974F-7A5AC94DE0BF}" destId="{5F64C376-FA3B-471A-9108-F3F03AAB1392}" srcOrd="1" destOrd="0" presId="urn:microsoft.com/office/officeart/2005/8/layout/list1"/>
    <dgm:cxn modelId="{10F7D8A7-1BAB-4081-9232-E638ED3D7358}" type="presParOf" srcId="{8860B47B-DD2A-4927-AEB0-DCE18CB0FB26}" destId="{5B983728-B1A1-4C11-97F2-705FE79E0755}" srcOrd="9" destOrd="0" presId="urn:microsoft.com/office/officeart/2005/8/layout/list1"/>
    <dgm:cxn modelId="{C0573E26-0F0E-43BC-A17C-8751534BD81E}" type="presParOf" srcId="{8860B47B-DD2A-4927-AEB0-DCE18CB0FB26}" destId="{BCD08557-1678-4F6C-86A9-68790C2041F4}" srcOrd="10" destOrd="0" presId="urn:microsoft.com/office/officeart/2005/8/layout/list1"/>
    <dgm:cxn modelId="{D8C92599-A2BA-4E60-A9F7-3099D3DE83E4}" type="presParOf" srcId="{8860B47B-DD2A-4927-AEB0-DCE18CB0FB26}" destId="{64F687F7-0FC8-4C6A-AF79-B032CD58D4E5}" srcOrd="11" destOrd="0" presId="urn:microsoft.com/office/officeart/2005/8/layout/list1"/>
    <dgm:cxn modelId="{879C8C60-7F21-4015-889A-7276B0D065DE}" type="presParOf" srcId="{8860B47B-DD2A-4927-AEB0-DCE18CB0FB26}" destId="{86A2E1C5-BF49-4541-A8C5-98601B511D0F}" srcOrd="12" destOrd="0" presId="urn:microsoft.com/office/officeart/2005/8/layout/list1"/>
    <dgm:cxn modelId="{4802F377-A3AE-4CA1-ABBF-64562EE5EF8D}" type="presParOf" srcId="{86A2E1C5-BF49-4541-A8C5-98601B511D0F}" destId="{79746A01-9B3A-417F-9F00-27A122F63FFE}" srcOrd="0" destOrd="0" presId="urn:microsoft.com/office/officeart/2005/8/layout/list1"/>
    <dgm:cxn modelId="{984B85AE-A735-4A42-B5F5-AEEB1CF9E47F}" type="presParOf" srcId="{86A2E1C5-BF49-4541-A8C5-98601B511D0F}" destId="{FFF51285-692B-4C06-9F4F-33DAE24C30AA}" srcOrd="1" destOrd="0" presId="urn:microsoft.com/office/officeart/2005/8/layout/list1"/>
    <dgm:cxn modelId="{C5FABC4D-48ED-474E-8BFC-30E3B710F3CE}" type="presParOf" srcId="{8860B47B-DD2A-4927-AEB0-DCE18CB0FB26}" destId="{15645827-C8DC-4934-80D7-0828D6F56044}" srcOrd="13" destOrd="0" presId="urn:microsoft.com/office/officeart/2005/8/layout/list1"/>
    <dgm:cxn modelId="{F3CF034A-96A2-4D67-9209-BC05C4B9D25F}" type="presParOf" srcId="{8860B47B-DD2A-4927-AEB0-DCE18CB0FB26}" destId="{FBDEAD73-E24B-48F7-9BBE-3A2D9F36042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6DDBDC-7191-40A8-8D87-413B5A10FC2D}" type="doc">
      <dgm:prSet loTypeId="urn:microsoft.com/office/officeart/2005/8/layout/process1" loCatId="process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2DEF405-8FCE-4A64-96CD-3BEEE117C7DD}">
      <dgm:prSet custT="1"/>
      <dgm:spPr/>
      <dgm:t>
        <a:bodyPr/>
        <a:lstStyle/>
        <a:p>
          <a:pPr rtl="0"/>
          <a:r>
            <a:rPr lang="ru-RU" sz="1900" dirty="0" smtClean="0"/>
            <a:t>Точность, достоверность и своевременность получения информации является определяющим фактором обеспечения эффективности академической, производственной   и   управленческой   сфер   </a:t>
          </a:r>
          <a:br>
            <a:rPr lang="ru-RU" sz="1900" dirty="0" smtClean="0"/>
          </a:br>
          <a:r>
            <a:rPr lang="ru-RU" sz="1900" dirty="0" smtClean="0"/>
            <a:t>и   одним   из   главных условий динамического развития общества.</a:t>
          </a:r>
          <a:endParaRPr lang="en-US" sz="1900" dirty="0"/>
        </a:p>
      </dgm:t>
    </dgm:pt>
    <dgm:pt modelId="{56EDCD6C-14BE-449A-B5F2-A821A49E29CF}" type="parTrans" cxnId="{34F47987-AA4C-479E-A203-02116A23D0BC}">
      <dgm:prSet/>
      <dgm:spPr/>
      <dgm:t>
        <a:bodyPr/>
        <a:lstStyle/>
        <a:p>
          <a:endParaRPr lang="en-US" sz="1900"/>
        </a:p>
      </dgm:t>
    </dgm:pt>
    <dgm:pt modelId="{BBC129D8-E638-4676-B758-FBE819754BAB}" type="sibTrans" cxnId="{34F47987-AA4C-479E-A203-02116A23D0BC}">
      <dgm:prSet custT="1"/>
      <dgm:spPr/>
      <dgm:t>
        <a:bodyPr/>
        <a:lstStyle/>
        <a:p>
          <a:endParaRPr lang="en-US" sz="1900"/>
        </a:p>
      </dgm:t>
    </dgm:pt>
    <dgm:pt modelId="{BA4E032A-116C-42B6-9CF1-3C124AAFD77C}">
      <dgm:prSet custT="1"/>
      <dgm:spPr/>
      <dgm:t>
        <a:bodyPr/>
        <a:lstStyle/>
        <a:p>
          <a:pPr rtl="0"/>
          <a:r>
            <a:rPr lang="ru-RU" sz="1900" dirty="0" smtClean="0"/>
            <a:t>Создание инфраструктуры, которая обеспечивает принятие эффективных управленческих решений на базе достоверной и актуальной информации, является для Украины важным заданием.</a:t>
          </a:r>
          <a:endParaRPr lang="en-US" sz="1900" dirty="0"/>
        </a:p>
      </dgm:t>
    </dgm:pt>
    <dgm:pt modelId="{7987FD1B-4EF4-46F8-9513-2CA019BD4CA1}" type="parTrans" cxnId="{0F898E24-8C33-4730-B270-F01548ACA2A0}">
      <dgm:prSet/>
      <dgm:spPr/>
      <dgm:t>
        <a:bodyPr/>
        <a:lstStyle/>
        <a:p>
          <a:endParaRPr lang="en-US" sz="1900"/>
        </a:p>
      </dgm:t>
    </dgm:pt>
    <dgm:pt modelId="{23108CDB-414C-4B42-9BC6-E68F43BBBBEF}" type="sibTrans" cxnId="{0F898E24-8C33-4730-B270-F01548ACA2A0}">
      <dgm:prSet custT="1"/>
      <dgm:spPr/>
      <dgm:t>
        <a:bodyPr/>
        <a:lstStyle/>
        <a:p>
          <a:endParaRPr lang="en-US" sz="1900"/>
        </a:p>
      </dgm:t>
    </dgm:pt>
    <dgm:pt modelId="{5B8CA7B0-16A7-464F-B1FC-98A74F484212}">
      <dgm:prSet custT="1"/>
      <dgm:spPr/>
      <dgm:t>
        <a:bodyPr/>
        <a:lstStyle/>
        <a:p>
          <a:pPr rtl="0"/>
          <a:r>
            <a:rPr lang="ru-RU" sz="1900" dirty="0" smtClean="0"/>
            <a:t>Успешное решение этой проблемы служит предпосылкой интеграции нашей страны в Европейское содружество и другие международные организации, которые обеспечивают формирование глобального информационного пространства.</a:t>
          </a:r>
          <a:endParaRPr lang="en-US" sz="1900" dirty="0"/>
        </a:p>
      </dgm:t>
    </dgm:pt>
    <dgm:pt modelId="{B70B444E-DA53-4A79-8E7E-FC8BE60128C7}" type="parTrans" cxnId="{F25A8924-764E-4501-85F0-5CCF795F2491}">
      <dgm:prSet/>
      <dgm:spPr/>
      <dgm:t>
        <a:bodyPr/>
        <a:lstStyle/>
        <a:p>
          <a:endParaRPr lang="en-US" sz="1900"/>
        </a:p>
      </dgm:t>
    </dgm:pt>
    <dgm:pt modelId="{9324E200-6C6B-4E7A-A260-F712313991E7}" type="sibTrans" cxnId="{F25A8924-764E-4501-85F0-5CCF795F2491}">
      <dgm:prSet/>
      <dgm:spPr/>
      <dgm:t>
        <a:bodyPr/>
        <a:lstStyle/>
        <a:p>
          <a:endParaRPr lang="en-US" sz="1900"/>
        </a:p>
      </dgm:t>
    </dgm:pt>
    <dgm:pt modelId="{DA6EFC2E-6A2E-41F3-A60E-8EF68055E6B4}" type="pres">
      <dgm:prSet presAssocID="{FA6DDBDC-7191-40A8-8D87-413B5A10FC2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14A083A-69E1-4FEE-AA55-28CD768DE50A}" type="pres">
      <dgm:prSet presAssocID="{82DEF405-8FCE-4A64-96CD-3BEEE117C7DD}" presName="node" presStyleLbl="node1" presStyleIdx="0" presStyleCnt="3" custScaleX="1364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A7C121-AF07-4DEB-8EDD-1F55670A0DD7}" type="pres">
      <dgm:prSet presAssocID="{BBC129D8-E638-4676-B758-FBE819754BAB}" presName="sibTrans" presStyleLbl="sibTrans2D1" presStyleIdx="0" presStyleCnt="2" custScaleX="168818" custScaleY="116466"/>
      <dgm:spPr/>
      <dgm:t>
        <a:bodyPr/>
        <a:lstStyle/>
        <a:p>
          <a:endParaRPr lang="en-US"/>
        </a:p>
      </dgm:t>
    </dgm:pt>
    <dgm:pt modelId="{09241EE3-2067-4390-8584-EAFCA9A6E43E}" type="pres">
      <dgm:prSet presAssocID="{BBC129D8-E638-4676-B758-FBE819754BAB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E3E37D09-DA86-4596-919A-64E841DD7F0F}" type="pres">
      <dgm:prSet presAssocID="{BA4E032A-116C-42B6-9CF1-3C124AAFD77C}" presName="node" presStyleLbl="node1" presStyleIdx="1" presStyleCnt="3" custScaleX="1364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00B3C0-DC41-4A5D-A525-B7F5F4C19D4F}" type="pres">
      <dgm:prSet presAssocID="{23108CDB-414C-4B42-9BC6-E68F43BBBBEF}" presName="sibTrans" presStyleLbl="sibTrans2D1" presStyleIdx="1" presStyleCnt="2" custScaleX="168818" custScaleY="116466"/>
      <dgm:spPr/>
      <dgm:t>
        <a:bodyPr/>
        <a:lstStyle/>
        <a:p>
          <a:endParaRPr lang="en-US"/>
        </a:p>
      </dgm:t>
    </dgm:pt>
    <dgm:pt modelId="{BC1D4B9A-B626-45E8-942B-83163D5628E0}" type="pres">
      <dgm:prSet presAssocID="{23108CDB-414C-4B42-9BC6-E68F43BBBBE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7726F4D4-F848-4D0F-9819-2CFAEF096503}" type="pres">
      <dgm:prSet presAssocID="{5B8CA7B0-16A7-464F-B1FC-98A74F484212}" presName="node" presStyleLbl="node1" presStyleIdx="2" presStyleCnt="3" custScaleX="1364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41024A-756A-4820-99D7-169BECDE4923}" type="presOf" srcId="{23108CDB-414C-4B42-9BC6-E68F43BBBBEF}" destId="{6D00B3C0-DC41-4A5D-A525-B7F5F4C19D4F}" srcOrd="0" destOrd="0" presId="urn:microsoft.com/office/officeart/2005/8/layout/process1"/>
    <dgm:cxn modelId="{1A3137EB-A102-4007-BC67-B0B8552B8119}" type="presOf" srcId="{23108CDB-414C-4B42-9BC6-E68F43BBBBEF}" destId="{BC1D4B9A-B626-45E8-942B-83163D5628E0}" srcOrd="1" destOrd="0" presId="urn:microsoft.com/office/officeart/2005/8/layout/process1"/>
    <dgm:cxn modelId="{34F47987-AA4C-479E-A203-02116A23D0BC}" srcId="{FA6DDBDC-7191-40A8-8D87-413B5A10FC2D}" destId="{82DEF405-8FCE-4A64-96CD-3BEEE117C7DD}" srcOrd="0" destOrd="0" parTransId="{56EDCD6C-14BE-449A-B5F2-A821A49E29CF}" sibTransId="{BBC129D8-E638-4676-B758-FBE819754BAB}"/>
    <dgm:cxn modelId="{B699A93D-D1FE-4083-B20C-7F9F642A2DDF}" type="presOf" srcId="{82DEF405-8FCE-4A64-96CD-3BEEE117C7DD}" destId="{914A083A-69E1-4FEE-AA55-28CD768DE50A}" srcOrd="0" destOrd="0" presId="urn:microsoft.com/office/officeart/2005/8/layout/process1"/>
    <dgm:cxn modelId="{0F898E24-8C33-4730-B270-F01548ACA2A0}" srcId="{FA6DDBDC-7191-40A8-8D87-413B5A10FC2D}" destId="{BA4E032A-116C-42B6-9CF1-3C124AAFD77C}" srcOrd="1" destOrd="0" parTransId="{7987FD1B-4EF4-46F8-9513-2CA019BD4CA1}" sibTransId="{23108CDB-414C-4B42-9BC6-E68F43BBBBEF}"/>
    <dgm:cxn modelId="{531CDC1C-E42F-4459-9A0A-751C3CC32188}" type="presOf" srcId="{BBC129D8-E638-4676-B758-FBE819754BAB}" destId="{09241EE3-2067-4390-8584-EAFCA9A6E43E}" srcOrd="1" destOrd="0" presId="urn:microsoft.com/office/officeart/2005/8/layout/process1"/>
    <dgm:cxn modelId="{24FC528A-B2D7-4C64-A3C2-A8A25D547A16}" type="presOf" srcId="{BBC129D8-E638-4676-B758-FBE819754BAB}" destId="{5AA7C121-AF07-4DEB-8EDD-1F55670A0DD7}" srcOrd="0" destOrd="0" presId="urn:microsoft.com/office/officeart/2005/8/layout/process1"/>
    <dgm:cxn modelId="{FC62BDF9-06A1-4194-BCAC-09298C343806}" type="presOf" srcId="{BA4E032A-116C-42B6-9CF1-3C124AAFD77C}" destId="{E3E37D09-DA86-4596-919A-64E841DD7F0F}" srcOrd="0" destOrd="0" presId="urn:microsoft.com/office/officeart/2005/8/layout/process1"/>
    <dgm:cxn modelId="{F25A8924-764E-4501-85F0-5CCF795F2491}" srcId="{FA6DDBDC-7191-40A8-8D87-413B5A10FC2D}" destId="{5B8CA7B0-16A7-464F-B1FC-98A74F484212}" srcOrd="2" destOrd="0" parTransId="{B70B444E-DA53-4A79-8E7E-FC8BE60128C7}" sibTransId="{9324E200-6C6B-4E7A-A260-F712313991E7}"/>
    <dgm:cxn modelId="{C290E4CE-16AE-480B-851E-C9296A3CFDCD}" type="presOf" srcId="{5B8CA7B0-16A7-464F-B1FC-98A74F484212}" destId="{7726F4D4-F848-4D0F-9819-2CFAEF096503}" srcOrd="0" destOrd="0" presId="urn:microsoft.com/office/officeart/2005/8/layout/process1"/>
    <dgm:cxn modelId="{D2BE0001-93E8-41F5-A937-86FDCBD552BF}" type="presOf" srcId="{FA6DDBDC-7191-40A8-8D87-413B5A10FC2D}" destId="{DA6EFC2E-6A2E-41F3-A60E-8EF68055E6B4}" srcOrd="0" destOrd="0" presId="urn:microsoft.com/office/officeart/2005/8/layout/process1"/>
    <dgm:cxn modelId="{3C40BFBF-6E87-41EF-B8DB-EB37F80978AF}" type="presParOf" srcId="{DA6EFC2E-6A2E-41F3-A60E-8EF68055E6B4}" destId="{914A083A-69E1-4FEE-AA55-28CD768DE50A}" srcOrd="0" destOrd="0" presId="urn:microsoft.com/office/officeart/2005/8/layout/process1"/>
    <dgm:cxn modelId="{B7C56795-5A16-4C3B-A99E-E11FA8278F7C}" type="presParOf" srcId="{DA6EFC2E-6A2E-41F3-A60E-8EF68055E6B4}" destId="{5AA7C121-AF07-4DEB-8EDD-1F55670A0DD7}" srcOrd="1" destOrd="0" presId="urn:microsoft.com/office/officeart/2005/8/layout/process1"/>
    <dgm:cxn modelId="{9C57C0C8-7EE7-4E3B-BBBF-73694BF7A7F4}" type="presParOf" srcId="{5AA7C121-AF07-4DEB-8EDD-1F55670A0DD7}" destId="{09241EE3-2067-4390-8584-EAFCA9A6E43E}" srcOrd="0" destOrd="0" presId="urn:microsoft.com/office/officeart/2005/8/layout/process1"/>
    <dgm:cxn modelId="{0B8334CB-60D7-4993-AC42-422ECCCBC43F}" type="presParOf" srcId="{DA6EFC2E-6A2E-41F3-A60E-8EF68055E6B4}" destId="{E3E37D09-DA86-4596-919A-64E841DD7F0F}" srcOrd="2" destOrd="0" presId="urn:microsoft.com/office/officeart/2005/8/layout/process1"/>
    <dgm:cxn modelId="{E5BE7C0B-62FA-441D-979B-F68FBF954914}" type="presParOf" srcId="{DA6EFC2E-6A2E-41F3-A60E-8EF68055E6B4}" destId="{6D00B3C0-DC41-4A5D-A525-B7F5F4C19D4F}" srcOrd="3" destOrd="0" presId="urn:microsoft.com/office/officeart/2005/8/layout/process1"/>
    <dgm:cxn modelId="{61E63890-D7F7-4EA2-B159-DADFEB18CA9C}" type="presParOf" srcId="{6D00B3C0-DC41-4A5D-A525-B7F5F4C19D4F}" destId="{BC1D4B9A-B626-45E8-942B-83163D5628E0}" srcOrd="0" destOrd="0" presId="urn:microsoft.com/office/officeart/2005/8/layout/process1"/>
    <dgm:cxn modelId="{F1570CA1-063B-4FAE-AECF-5043D6E7E1C4}" type="presParOf" srcId="{DA6EFC2E-6A2E-41F3-A60E-8EF68055E6B4}" destId="{7726F4D4-F848-4D0F-9819-2CFAEF09650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DFAD07-C095-49AC-8DE0-035E56AFEB30}" type="doc">
      <dgm:prSet loTypeId="urn:microsoft.com/office/officeart/2005/8/layout/vList3" loCatId="list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6C241BBE-5C56-46D5-BE54-02FEC765D9BC}">
      <dgm:prSet custT="1"/>
      <dgm:spPr/>
      <dgm:t>
        <a:bodyPr/>
        <a:lstStyle/>
        <a:p>
          <a:pPr rtl="0"/>
          <a:r>
            <a:rPr lang="ru-RU" sz="1800" dirty="0" smtClean="0"/>
            <a:t>Они четко представляют себе стратегии бизнеса и роль ИТ в их реализации.</a:t>
          </a:r>
          <a:endParaRPr lang="en-US" sz="1800" dirty="0"/>
        </a:p>
      </dgm:t>
    </dgm:pt>
    <dgm:pt modelId="{34F541D0-445D-4DE2-B486-1D9B60269D30}" type="parTrans" cxnId="{9CD1D5CA-56C5-48C1-9F0C-5DD5CB1AD4CC}">
      <dgm:prSet/>
      <dgm:spPr/>
      <dgm:t>
        <a:bodyPr/>
        <a:lstStyle/>
        <a:p>
          <a:endParaRPr lang="en-US" sz="1800"/>
        </a:p>
      </dgm:t>
    </dgm:pt>
    <dgm:pt modelId="{9E7FEC43-B936-42D5-A8B8-DD0CFF09B4DA}" type="sibTrans" cxnId="{9CD1D5CA-56C5-48C1-9F0C-5DD5CB1AD4CC}">
      <dgm:prSet/>
      <dgm:spPr/>
      <dgm:t>
        <a:bodyPr/>
        <a:lstStyle/>
        <a:p>
          <a:endParaRPr lang="en-US" sz="1800"/>
        </a:p>
      </dgm:t>
    </dgm:pt>
    <dgm:pt modelId="{67900E39-4AA2-416D-84F8-9B4EB6BE713D}">
      <dgm:prSet custT="1"/>
      <dgm:spPr/>
      <dgm:t>
        <a:bodyPr/>
        <a:lstStyle/>
        <a:p>
          <a:pPr rtl="0"/>
          <a:r>
            <a:rPr lang="ru-RU" sz="1800" dirty="0" smtClean="0"/>
            <a:t>Они ведут учет средств, затрачиваемых на ИТ, управляют этими средствами и стоимостью, получаемой от ИТ.</a:t>
          </a:r>
          <a:endParaRPr lang="en-US" sz="1800" dirty="0"/>
        </a:p>
      </dgm:t>
    </dgm:pt>
    <dgm:pt modelId="{4471ADA3-CF49-47BB-AF20-1D78F138E1F7}" type="parTrans" cxnId="{86845F0F-35BC-4E18-B4CF-183067DE6980}">
      <dgm:prSet/>
      <dgm:spPr/>
      <dgm:t>
        <a:bodyPr/>
        <a:lstStyle/>
        <a:p>
          <a:endParaRPr lang="en-US" sz="1800"/>
        </a:p>
      </dgm:t>
    </dgm:pt>
    <dgm:pt modelId="{C5B51727-2FC0-47AB-99B7-516980DDB11A}" type="sibTrans" cxnId="{86845F0F-35BC-4E18-B4CF-183067DE6980}">
      <dgm:prSet/>
      <dgm:spPr/>
      <dgm:t>
        <a:bodyPr/>
        <a:lstStyle/>
        <a:p>
          <a:endParaRPr lang="en-US" sz="1800"/>
        </a:p>
      </dgm:t>
    </dgm:pt>
    <dgm:pt modelId="{FF3EECD5-B4F9-4009-A706-71CB30CA15EE}">
      <dgm:prSet custT="1"/>
      <dgm:spPr/>
      <dgm:t>
        <a:bodyPr/>
        <a:lstStyle/>
        <a:p>
          <a:pPr rtl="0"/>
          <a:r>
            <a:rPr lang="ru-RU" sz="1800" dirty="0" smtClean="0"/>
            <a:t>Они распределяют ответственность за организационные изменения, необходимые для успешного использования новых возможностей ИТ.</a:t>
          </a:r>
          <a:endParaRPr lang="en-US" sz="1800" dirty="0"/>
        </a:p>
      </dgm:t>
    </dgm:pt>
    <dgm:pt modelId="{9A4D7F12-D0A7-4F62-AA56-7E3EECC47F4F}" type="parTrans" cxnId="{F272C91B-E5C5-4700-A216-2C65122A0EBD}">
      <dgm:prSet/>
      <dgm:spPr/>
      <dgm:t>
        <a:bodyPr/>
        <a:lstStyle/>
        <a:p>
          <a:endParaRPr lang="en-US" sz="1800"/>
        </a:p>
      </dgm:t>
    </dgm:pt>
    <dgm:pt modelId="{65E424B3-3D0E-40B9-AF5B-D8B6406128F3}" type="sibTrans" cxnId="{F272C91B-E5C5-4700-A216-2C65122A0EBD}">
      <dgm:prSet/>
      <dgm:spPr/>
      <dgm:t>
        <a:bodyPr/>
        <a:lstStyle/>
        <a:p>
          <a:endParaRPr lang="en-US" sz="1800"/>
        </a:p>
      </dgm:t>
    </dgm:pt>
    <dgm:pt modelId="{99B14DA2-6815-4DAA-9A1B-B24FEF4A5C84}">
      <dgm:prSet custT="1"/>
      <dgm:spPr/>
      <dgm:t>
        <a:bodyPr/>
        <a:lstStyle/>
        <a:p>
          <a:pPr rtl="0"/>
          <a:r>
            <a:rPr lang="ru-RU" sz="1800" dirty="0" smtClean="0"/>
            <a:t>Они учатся на опыте каждого конкретного случая управления ИТ и становятся приверженцами совместного и повторного использования активов ИТ.</a:t>
          </a:r>
          <a:endParaRPr lang="en-US" sz="1800" dirty="0"/>
        </a:p>
      </dgm:t>
    </dgm:pt>
    <dgm:pt modelId="{465C1BD1-2017-403C-8D13-403B3294C852}" type="parTrans" cxnId="{EF97D797-1BB8-4D15-866C-1FEB9B09BD16}">
      <dgm:prSet/>
      <dgm:spPr/>
      <dgm:t>
        <a:bodyPr/>
        <a:lstStyle/>
        <a:p>
          <a:endParaRPr lang="en-US" sz="1800"/>
        </a:p>
      </dgm:t>
    </dgm:pt>
    <dgm:pt modelId="{D1782FDB-C420-4A12-A188-938F8E43924A}" type="sibTrans" cxnId="{EF97D797-1BB8-4D15-866C-1FEB9B09BD16}">
      <dgm:prSet/>
      <dgm:spPr/>
      <dgm:t>
        <a:bodyPr/>
        <a:lstStyle/>
        <a:p>
          <a:endParaRPr lang="en-US" sz="1800"/>
        </a:p>
      </dgm:t>
    </dgm:pt>
    <dgm:pt modelId="{3486F408-DCEF-4A0F-A3B5-EC33990FF817}" type="pres">
      <dgm:prSet presAssocID="{58DFAD07-C095-49AC-8DE0-035E56AFEB3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4AE4404-C6F8-40B6-B6EC-71AD91414DE6}" type="pres">
      <dgm:prSet presAssocID="{6C241BBE-5C56-46D5-BE54-02FEC765D9BC}" presName="composite" presStyleCnt="0"/>
      <dgm:spPr/>
    </dgm:pt>
    <dgm:pt modelId="{2EEF4F70-011A-4F2F-893B-1F7272B55C26}" type="pres">
      <dgm:prSet presAssocID="{6C241BBE-5C56-46D5-BE54-02FEC765D9BC}" presName="imgShp" presStyleLbl="fgImgPlace1" presStyleIdx="0" presStyleCnt="4" custLinFactX="-20280" custLinFactNeighborX="-100000"/>
      <dgm:spPr/>
    </dgm:pt>
    <dgm:pt modelId="{64EB8AC5-A962-4118-8847-403BAAAB8894}" type="pres">
      <dgm:prSet presAssocID="{6C241BBE-5C56-46D5-BE54-02FEC765D9BC}" presName="txShp" presStyleLbl="node1" presStyleIdx="0" presStyleCnt="4" custScaleX="129094" custLinFactNeighborX="47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E762FF-F5E9-4B16-BDD9-8BCC33EB1E36}" type="pres">
      <dgm:prSet presAssocID="{9E7FEC43-B936-42D5-A8B8-DD0CFF09B4DA}" presName="spacing" presStyleCnt="0"/>
      <dgm:spPr/>
    </dgm:pt>
    <dgm:pt modelId="{BEEB3A07-327D-4635-A9D9-F40439BBF357}" type="pres">
      <dgm:prSet presAssocID="{67900E39-4AA2-416D-84F8-9B4EB6BE713D}" presName="composite" presStyleCnt="0"/>
      <dgm:spPr/>
    </dgm:pt>
    <dgm:pt modelId="{2C397A54-B512-412F-ACDC-B6F6CD3A5A69}" type="pres">
      <dgm:prSet presAssocID="{67900E39-4AA2-416D-84F8-9B4EB6BE713D}" presName="imgShp" presStyleLbl="fgImgPlace1" presStyleIdx="1" presStyleCnt="4" custLinFactX="-20280" custLinFactNeighborX="-100000"/>
      <dgm:spPr/>
    </dgm:pt>
    <dgm:pt modelId="{32A162F2-C59E-46D2-A806-9ED03D87713D}" type="pres">
      <dgm:prSet presAssocID="{67900E39-4AA2-416D-84F8-9B4EB6BE713D}" presName="txShp" presStyleLbl="node1" presStyleIdx="1" presStyleCnt="4" custScaleX="129094" custLinFactNeighborX="47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DEC455-A383-4F43-B93B-F5AC26232FD4}" type="pres">
      <dgm:prSet presAssocID="{C5B51727-2FC0-47AB-99B7-516980DDB11A}" presName="spacing" presStyleCnt="0"/>
      <dgm:spPr/>
    </dgm:pt>
    <dgm:pt modelId="{CC1B4F2A-49CE-42A3-B520-5826A4967B07}" type="pres">
      <dgm:prSet presAssocID="{FF3EECD5-B4F9-4009-A706-71CB30CA15EE}" presName="composite" presStyleCnt="0"/>
      <dgm:spPr/>
    </dgm:pt>
    <dgm:pt modelId="{3A4E33D6-92B0-4F73-9ACA-2D6434BFAACE}" type="pres">
      <dgm:prSet presAssocID="{FF3EECD5-B4F9-4009-A706-71CB30CA15EE}" presName="imgShp" presStyleLbl="fgImgPlace1" presStyleIdx="2" presStyleCnt="4" custLinFactX="-20280" custLinFactNeighborX="-100000"/>
      <dgm:spPr/>
    </dgm:pt>
    <dgm:pt modelId="{DBE8E0FD-916C-4AEF-BA60-39C493E7D9A4}" type="pres">
      <dgm:prSet presAssocID="{FF3EECD5-B4F9-4009-A706-71CB30CA15EE}" presName="txShp" presStyleLbl="node1" presStyleIdx="2" presStyleCnt="4" custScaleX="129094" custLinFactNeighborX="47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8FEC2D-170A-46B9-9AEA-D43129B6C936}" type="pres">
      <dgm:prSet presAssocID="{65E424B3-3D0E-40B9-AF5B-D8B6406128F3}" presName="spacing" presStyleCnt="0"/>
      <dgm:spPr/>
    </dgm:pt>
    <dgm:pt modelId="{FB34DBD3-6453-487F-B359-9381B19BD02A}" type="pres">
      <dgm:prSet presAssocID="{99B14DA2-6815-4DAA-9A1B-B24FEF4A5C84}" presName="composite" presStyleCnt="0"/>
      <dgm:spPr/>
    </dgm:pt>
    <dgm:pt modelId="{00D954BF-CCB9-4A49-9A0B-8B23C6A76D24}" type="pres">
      <dgm:prSet presAssocID="{99B14DA2-6815-4DAA-9A1B-B24FEF4A5C84}" presName="imgShp" presStyleLbl="fgImgPlace1" presStyleIdx="3" presStyleCnt="4" custLinFactX="-20280" custLinFactNeighborX="-100000"/>
      <dgm:spPr/>
    </dgm:pt>
    <dgm:pt modelId="{D664CDE3-C682-43A0-B71C-090D806864F6}" type="pres">
      <dgm:prSet presAssocID="{99B14DA2-6815-4DAA-9A1B-B24FEF4A5C84}" presName="txShp" presStyleLbl="node1" presStyleIdx="3" presStyleCnt="4" custScaleX="129094" custLinFactNeighborX="47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845F0F-35BC-4E18-B4CF-183067DE6980}" srcId="{58DFAD07-C095-49AC-8DE0-035E56AFEB30}" destId="{67900E39-4AA2-416D-84F8-9B4EB6BE713D}" srcOrd="1" destOrd="0" parTransId="{4471ADA3-CF49-47BB-AF20-1D78F138E1F7}" sibTransId="{C5B51727-2FC0-47AB-99B7-516980DDB11A}"/>
    <dgm:cxn modelId="{F272C91B-E5C5-4700-A216-2C65122A0EBD}" srcId="{58DFAD07-C095-49AC-8DE0-035E56AFEB30}" destId="{FF3EECD5-B4F9-4009-A706-71CB30CA15EE}" srcOrd="2" destOrd="0" parTransId="{9A4D7F12-D0A7-4F62-AA56-7E3EECC47F4F}" sibTransId="{65E424B3-3D0E-40B9-AF5B-D8B6406128F3}"/>
    <dgm:cxn modelId="{4C7E04A3-5FEB-4A1B-BE11-FE9EAECAB370}" type="presOf" srcId="{99B14DA2-6815-4DAA-9A1B-B24FEF4A5C84}" destId="{D664CDE3-C682-43A0-B71C-090D806864F6}" srcOrd="0" destOrd="0" presId="urn:microsoft.com/office/officeart/2005/8/layout/vList3"/>
    <dgm:cxn modelId="{9937950D-4A1F-4BE3-9D28-4FBAA9FF04F3}" type="presOf" srcId="{67900E39-4AA2-416D-84F8-9B4EB6BE713D}" destId="{32A162F2-C59E-46D2-A806-9ED03D87713D}" srcOrd="0" destOrd="0" presId="urn:microsoft.com/office/officeart/2005/8/layout/vList3"/>
    <dgm:cxn modelId="{EF97D797-1BB8-4D15-866C-1FEB9B09BD16}" srcId="{58DFAD07-C095-49AC-8DE0-035E56AFEB30}" destId="{99B14DA2-6815-4DAA-9A1B-B24FEF4A5C84}" srcOrd="3" destOrd="0" parTransId="{465C1BD1-2017-403C-8D13-403B3294C852}" sibTransId="{D1782FDB-C420-4A12-A188-938F8E43924A}"/>
    <dgm:cxn modelId="{3B1D3A33-6FCA-441C-B123-BD1BF9F43F5A}" type="presOf" srcId="{58DFAD07-C095-49AC-8DE0-035E56AFEB30}" destId="{3486F408-DCEF-4A0F-A3B5-EC33990FF817}" srcOrd="0" destOrd="0" presId="urn:microsoft.com/office/officeart/2005/8/layout/vList3"/>
    <dgm:cxn modelId="{B5D55E07-6018-43EF-91C9-F99F3FC6574E}" type="presOf" srcId="{6C241BBE-5C56-46D5-BE54-02FEC765D9BC}" destId="{64EB8AC5-A962-4118-8847-403BAAAB8894}" srcOrd="0" destOrd="0" presId="urn:microsoft.com/office/officeart/2005/8/layout/vList3"/>
    <dgm:cxn modelId="{9CD1D5CA-56C5-48C1-9F0C-5DD5CB1AD4CC}" srcId="{58DFAD07-C095-49AC-8DE0-035E56AFEB30}" destId="{6C241BBE-5C56-46D5-BE54-02FEC765D9BC}" srcOrd="0" destOrd="0" parTransId="{34F541D0-445D-4DE2-B486-1D9B60269D30}" sibTransId="{9E7FEC43-B936-42D5-A8B8-DD0CFF09B4DA}"/>
    <dgm:cxn modelId="{C742A9A8-3C22-4173-9761-74BC9864AC72}" type="presOf" srcId="{FF3EECD5-B4F9-4009-A706-71CB30CA15EE}" destId="{DBE8E0FD-916C-4AEF-BA60-39C493E7D9A4}" srcOrd="0" destOrd="0" presId="urn:microsoft.com/office/officeart/2005/8/layout/vList3"/>
    <dgm:cxn modelId="{AB0A8058-7F16-4A35-979C-F825599588EF}" type="presParOf" srcId="{3486F408-DCEF-4A0F-A3B5-EC33990FF817}" destId="{A4AE4404-C6F8-40B6-B6EC-71AD91414DE6}" srcOrd="0" destOrd="0" presId="urn:microsoft.com/office/officeart/2005/8/layout/vList3"/>
    <dgm:cxn modelId="{4DB81F92-BDC1-4248-B9EF-68D95D7EA7C8}" type="presParOf" srcId="{A4AE4404-C6F8-40B6-B6EC-71AD91414DE6}" destId="{2EEF4F70-011A-4F2F-893B-1F7272B55C26}" srcOrd="0" destOrd="0" presId="urn:microsoft.com/office/officeart/2005/8/layout/vList3"/>
    <dgm:cxn modelId="{B71E9E56-6620-448C-BF59-A45147F78C94}" type="presParOf" srcId="{A4AE4404-C6F8-40B6-B6EC-71AD91414DE6}" destId="{64EB8AC5-A962-4118-8847-403BAAAB8894}" srcOrd="1" destOrd="0" presId="urn:microsoft.com/office/officeart/2005/8/layout/vList3"/>
    <dgm:cxn modelId="{1A2369EE-2884-486E-9CFC-1DC9CE0C990C}" type="presParOf" srcId="{3486F408-DCEF-4A0F-A3B5-EC33990FF817}" destId="{73E762FF-F5E9-4B16-BDD9-8BCC33EB1E36}" srcOrd="1" destOrd="0" presId="urn:microsoft.com/office/officeart/2005/8/layout/vList3"/>
    <dgm:cxn modelId="{E22433B2-A772-4928-8E54-6A33B633C012}" type="presParOf" srcId="{3486F408-DCEF-4A0F-A3B5-EC33990FF817}" destId="{BEEB3A07-327D-4635-A9D9-F40439BBF357}" srcOrd="2" destOrd="0" presId="urn:microsoft.com/office/officeart/2005/8/layout/vList3"/>
    <dgm:cxn modelId="{4763DAAC-6778-4949-B077-B1EF24C1FA20}" type="presParOf" srcId="{BEEB3A07-327D-4635-A9D9-F40439BBF357}" destId="{2C397A54-B512-412F-ACDC-B6F6CD3A5A69}" srcOrd="0" destOrd="0" presId="urn:microsoft.com/office/officeart/2005/8/layout/vList3"/>
    <dgm:cxn modelId="{F01D604B-CFAE-43FC-99EC-0E439981D036}" type="presParOf" srcId="{BEEB3A07-327D-4635-A9D9-F40439BBF357}" destId="{32A162F2-C59E-46D2-A806-9ED03D87713D}" srcOrd="1" destOrd="0" presId="urn:microsoft.com/office/officeart/2005/8/layout/vList3"/>
    <dgm:cxn modelId="{2F73C6AC-8E63-4BE5-8628-B4D65EF4E311}" type="presParOf" srcId="{3486F408-DCEF-4A0F-A3B5-EC33990FF817}" destId="{03DEC455-A383-4F43-B93B-F5AC26232FD4}" srcOrd="3" destOrd="0" presId="urn:microsoft.com/office/officeart/2005/8/layout/vList3"/>
    <dgm:cxn modelId="{2B22E7AC-ABB2-47D9-8C41-0D171DBFF9C7}" type="presParOf" srcId="{3486F408-DCEF-4A0F-A3B5-EC33990FF817}" destId="{CC1B4F2A-49CE-42A3-B520-5826A4967B07}" srcOrd="4" destOrd="0" presId="urn:microsoft.com/office/officeart/2005/8/layout/vList3"/>
    <dgm:cxn modelId="{7843E1FB-2167-47E5-97FE-A8A89C6184FC}" type="presParOf" srcId="{CC1B4F2A-49CE-42A3-B520-5826A4967B07}" destId="{3A4E33D6-92B0-4F73-9ACA-2D6434BFAACE}" srcOrd="0" destOrd="0" presId="urn:microsoft.com/office/officeart/2005/8/layout/vList3"/>
    <dgm:cxn modelId="{085D0D18-B555-46BC-AA71-9B0760A8CEAC}" type="presParOf" srcId="{CC1B4F2A-49CE-42A3-B520-5826A4967B07}" destId="{DBE8E0FD-916C-4AEF-BA60-39C493E7D9A4}" srcOrd="1" destOrd="0" presId="urn:microsoft.com/office/officeart/2005/8/layout/vList3"/>
    <dgm:cxn modelId="{7CF47037-9AD1-4F0A-BE0E-6D0E5EA9F905}" type="presParOf" srcId="{3486F408-DCEF-4A0F-A3B5-EC33990FF817}" destId="{918FEC2D-170A-46B9-9AEA-D43129B6C936}" srcOrd="5" destOrd="0" presId="urn:microsoft.com/office/officeart/2005/8/layout/vList3"/>
    <dgm:cxn modelId="{4AD84305-1EF5-494D-9CD1-E55C1752DA43}" type="presParOf" srcId="{3486F408-DCEF-4A0F-A3B5-EC33990FF817}" destId="{FB34DBD3-6453-487F-B359-9381B19BD02A}" srcOrd="6" destOrd="0" presId="urn:microsoft.com/office/officeart/2005/8/layout/vList3"/>
    <dgm:cxn modelId="{D7A2798C-6255-4AD7-9F3D-B00A458C1929}" type="presParOf" srcId="{FB34DBD3-6453-487F-B359-9381B19BD02A}" destId="{00D954BF-CCB9-4A49-9A0B-8B23C6A76D24}" srcOrd="0" destOrd="0" presId="urn:microsoft.com/office/officeart/2005/8/layout/vList3"/>
    <dgm:cxn modelId="{12584CD9-B7CA-4FFF-973E-A9E30416CD70}" type="presParOf" srcId="{FB34DBD3-6453-487F-B359-9381B19BD02A}" destId="{D664CDE3-C682-43A0-B71C-090D806864F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BA90086-0F67-4424-A50E-EF5D97390DFB}" type="doc">
      <dgm:prSet loTypeId="urn:microsoft.com/office/officeart/2005/8/layout/list1" loCatId="list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D617DF83-F9D9-4258-A7F3-1D97D457F70A}">
      <dgm:prSet custT="1"/>
      <dgm:spPr/>
      <dgm:t>
        <a:bodyPr/>
        <a:lstStyle/>
        <a:p>
          <a:pPr rtl="0"/>
          <a:endParaRPr lang="en-US" sz="1800" dirty="0"/>
        </a:p>
      </dgm:t>
    </dgm:pt>
    <dgm:pt modelId="{4CE72CE0-8D0D-4F11-9AAA-0500B51684FE}" type="sibTrans" cxnId="{D7892AD3-C150-4F8C-BC39-4E8BEE2A2959}">
      <dgm:prSet/>
      <dgm:spPr/>
      <dgm:t>
        <a:bodyPr/>
        <a:lstStyle/>
        <a:p>
          <a:endParaRPr lang="en-US" sz="1800"/>
        </a:p>
      </dgm:t>
    </dgm:pt>
    <dgm:pt modelId="{E0537BF4-213B-4B5C-A1D4-70C6F881E2B8}" type="parTrans" cxnId="{D7892AD3-C150-4F8C-BC39-4E8BEE2A2959}">
      <dgm:prSet/>
      <dgm:spPr/>
      <dgm:t>
        <a:bodyPr/>
        <a:lstStyle/>
        <a:p>
          <a:endParaRPr lang="en-US" sz="1800"/>
        </a:p>
      </dgm:t>
    </dgm:pt>
    <dgm:pt modelId="{D633B135-E6F2-4645-9304-498D55FB86C3}">
      <dgm:prSet custT="1"/>
      <dgm:spPr/>
      <dgm:t>
        <a:bodyPr/>
        <a:lstStyle/>
        <a:p>
          <a:pPr rtl="0"/>
          <a:endParaRPr lang="ru-RU" sz="1800" b="0" i="0" baseline="0" dirty="0"/>
        </a:p>
      </dgm:t>
    </dgm:pt>
    <dgm:pt modelId="{F863FE87-B50C-4B04-AFC0-61EC8768F8C7}" type="sibTrans" cxnId="{6C8CA912-C75C-4347-A8AD-B98B9E97C8AA}">
      <dgm:prSet/>
      <dgm:spPr/>
      <dgm:t>
        <a:bodyPr/>
        <a:lstStyle/>
        <a:p>
          <a:endParaRPr lang="en-US" sz="1800"/>
        </a:p>
      </dgm:t>
    </dgm:pt>
    <dgm:pt modelId="{0A2E6292-2864-42CC-9C43-B75787762F07}" type="parTrans" cxnId="{6C8CA912-C75C-4347-A8AD-B98B9E97C8AA}">
      <dgm:prSet/>
      <dgm:spPr/>
      <dgm:t>
        <a:bodyPr/>
        <a:lstStyle/>
        <a:p>
          <a:endParaRPr lang="en-US" sz="1800"/>
        </a:p>
      </dgm:t>
    </dgm:pt>
    <dgm:pt modelId="{B9733347-4871-4B97-B380-96025D407F20}">
      <dgm:prSet custT="1"/>
      <dgm:spPr/>
      <dgm:t>
        <a:bodyPr/>
        <a:lstStyle/>
        <a:p>
          <a:pPr rtl="0"/>
          <a:r>
            <a:rPr lang="ru-RU" sz="1800" b="0" i="0" baseline="0" dirty="0" smtClean="0"/>
            <a:t>Эффективное управление ИТ поощряет и направляет умение сотрудников использовать ИТ и обеспечивает соответствие их поведения в отношении ИТ общему видению и ценностям компании. </a:t>
          </a:r>
          <a:endParaRPr lang="en-US" sz="1800" dirty="0"/>
        </a:p>
      </dgm:t>
    </dgm:pt>
    <dgm:pt modelId="{E6F898AB-BAFF-4E67-9E22-9F82867932FC}" type="parTrans" cxnId="{BBD23EF6-C7D3-4B7A-BEB9-D5FE63268477}">
      <dgm:prSet/>
      <dgm:spPr/>
      <dgm:t>
        <a:bodyPr/>
        <a:lstStyle/>
        <a:p>
          <a:endParaRPr lang="en-US" sz="1800"/>
        </a:p>
      </dgm:t>
    </dgm:pt>
    <dgm:pt modelId="{E5E6EACD-ACFF-4249-8215-A562D459D344}" type="sibTrans" cxnId="{BBD23EF6-C7D3-4B7A-BEB9-D5FE63268477}">
      <dgm:prSet/>
      <dgm:spPr/>
      <dgm:t>
        <a:bodyPr/>
        <a:lstStyle/>
        <a:p>
          <a:endParaRPr lang="en-US" sz="1800"/>
        </a:p>
      </dgm:t>
    </dgm:pt>
    <dgm:pt modelId="{6618E41D-1C84-4C45-9787-755B08C6799B}">
      <dgm:prSet custT="1"/>
      <dgm:spPr/>
      <dgm:t>
        <a:bodyPr/>
        <a:lstStyle/>
        <a:p>
          <a:pPr rtl="0"/>
          <a:r>
            <a:rPr lang="ru-RU" sz="1800" b="0" i="1" baseline="0" dirty="0" smtClean="0"/>
            <a:t>Управление ИТ</a:t>
          </a:r>
          <a:r>
            <a:rPr lang="ru-RU" sz="1800" b="0" i="0" baseline="0" dirty="0" smtClean="0"/>
            <a:t> является отражением более</a:t>
          </a:r>
          <a:r>
            <a:rPr lang="uk-UA" sz="1800" b="0" i="0" baseline="0" dirty="0" smtClean="0"/>
            <a:t> </a:t>
          </a:r>
          <a:r>
            <a:rPr lang="ru-RU" sz="1800" b="0" i="0" baseline="0" dirty="0" err="1" smtClean="0"/>
            <a:t>ш</a:t>
          </a:r>
          <a:r>
            <a:rPr lang="uk-UA" sz="1800" b="0" i="0" baseline="0" dirty="0" smtClean="0"/>
            <a:t>и</a:t>
          </a:r>
          <a:r>
            <a:rPr lang="ru-RU" sz="1800" b="0" i="0" baseline="0" dirty="0" err="1" smtClean="0"/>
            <a:t>роких</a:t>
          </a:r>
          <a:r>
            <a:rPr lang="ru-RU" sz="1800" b="0" i="0" baseline="0" dirty="0" smtClean="0"/>
            <a:t> </a:t>
          </a:r>
          <a:r>
            <a:rPr lang="ru-RU" sz="1800" b="0" i="0" baseline="0" dirty="0" err="1" smtClean="0"/>
            <a:t>корпоратив</a:t>
          </a:r>
          <a:r>
            <a:rPr lang="uk-UA" sz="1800" b="0" i="0" baseline="0" dirty="0" err="1" smtClean="0"/>
            <a:t>ных</a:t>
          </a:r>
          <a:r>
            <a:rPr lang="uk-UA" sz="1800" b="0" i="0" baseline="0" dirty="0" smtClean="0"/>
            <a:t> </a:t>
          </a:r>
          <a:r>
            <a:rPr lang="uk-UA" sz="1800" b="0" i="0" baseline="0" dirty="0" err="1" smtClean="0"/>
            <a:t>принципов</a:t>
          </a:r>
          <a:r>
            <a:rPr lang="ru-RU" sz="1800" b="0" i="0" baseline="0" dirty="0" smtClean="0"/>
            <a:t> управления  и сосредотачивается на вопросах менеджмента и использования ИТ для достижения корпоративных целей по повышению эффективности. </a:t>
          </a:r>
          <a:endParaRPr lang="en-US" sz="1800" dirty="0"/>
        </a:p>
      </dgm:t>
    </dgm:pt>
    <dgm:pt modelId="{F718F3FF-1295-4D35-B687-C0D9FFA1FAEE}" type="parTrans" cxnId="{782156F3-19E8-4089-B4D2-7DDB10F5DD0E}">
      <dgm:prSet/>
      <dgm:spPr/>
      <dgm:t>
        <a:bodyPr/>
        <a:lstStyle/>
        <a:p>
          <a:endParaRPr lang="en-US" sz="1800"/>
        </a:p>
      </dgm:t>
    </dgm:pt>
    <dgm:pt modelId="{4F1E5C1F-7BFE-40DD-BA44-BD6BE693E0DE}" type="sibTrans" cxnId="{782156F3-19E8-4089-B4D2-7DDB10F5DD0E}">
      <dgm:prSet/>
      <dgm:spPr/>
      <dgm:t>
        <a:bodyPr/>
        <a:lstStyle/>
        <a:p>
          <a:endParaRPr lang="en-US" sz="1800"/>
        </a:p>
      </dgm:t>
    </dgm:pt>
    <dgm:pt modelId="{40DD2C5B-FF1C-4C31-89B4-5B0B2FDCD94E}">
      <dgm:prSet custT="1"/>
      <dgm:spPr/>
      <dgm:t>
        <a:bodyPr/>
        <a:lstStyle/>
        <a:p>
          <a:pPr rtl="0"/>
          <a:endParaRPr lang="uk-UA" sz="1800" b="0" i="0" baseline="0" dirty="0"/>
        </a:p>
      </dgm:t>
    </dgm:pt>
    <dgm:pt modelId="{89CE1502-19D9-4822-91CB-89600B17DA84}" type="sibTrans" cxnId="{A431A59C-EEC0-4171-B5DD-615C99D0BA40}">
      <dgm:prSet/>
      <dgm:spPr/>
      <dgm:t>
        <a:bodyPr/>
        <a:lstStyle/>
        <a:p>
          <a:endParaRPr lang="en-US" sz="1800"/>
        </a:p>
      </dgm:t>
    </dgm:pt>
    <dgm:pt modelId="{E8D220A6-AC36-4C2D-A229-8D22B8B2ABCA}" type="parTrans" cxnId="{A431A59C-EEC0-4171-B5DD-615C99D0BA40}">
      <dgm:prSet/>
      <dgm:spPr/>
      <dgm:t>
        <a:bodyPr/>
        <a:lstStyle/>
        <a:p>
          <a:endParaRPr lang="en-US" sz="1800"/>
        </a:p>
      </dgm:t>
    </dgm:pt>
    <dgm:pt modelId="{4C604322-7B40-48D1-81FF-C67307E8C604}">
      <dgm:prSet custT="1"/>
      <dgm:spPr/>
      <dgm:t>
        <a:bodyPr/>
        <a:lstStyle/>
        <a:p>
          <a:pPr rtl="0"/>
          <a:r>
            <a:rPr lang="ru-RU" sz="1800" b="0" i="0" baseline="0" dirty="0" smtClean="0"/>
            <a:t>Управление ИТ касается не столько процесса принятия конкретных решений в ИТ </a:t>
          </a:r>
          <a:r>
            <a:rPr lang="uk-UA" sz="1800" b="0" i="0" baseline="0" dirty="0" smtClean="0"/>
            <a:t>— </a:t>
          </a:r>
          <a:r>
            <a:rPr lang="ru-RU" sz="1800" b="0" i="0" baseline="0" dirty="0" smtClean="0"/>
            <a:t>этим занимается менеджмент, </a:t>
          </a:r>
          <a:r>
            <a:rPr lang="uk-UA" sz="1800" b="0" i="0" baseline="0" dirty="0" smtClean="0"/>
            <a:t>— </a:t>
          </a:r>
          <a:r>
            <a:rPr lang="ru-RU" sz="1800" b="0" i="0" baseline="0" dirty="0" smtClean="0"/>
            <a:t>сколько определения того, кто систематически участвует в принятии этих решений. </a:t>
          </a:r>
          <a:endParaRPr lang="en-US" sz="1800" dirty="0"/>
        </a:p>
      </dgm:t>
    </dgm:pt>
    <dgm:pt modelId="{750FD45C-020C-4026-9764-BDA94C319980}" type="parTrans" cxnId="{91E9315B-F161-47E5-A679-B435D5F2A4E1}">
      <dgm:prSet/>
      <dgm:spPr/>
      <dgm:t>
        <a:bodyPr/>
        <a:lstStyle/>
        <a:p>
          <a:endParaRPr lang="en-US" sz="1800"/>
        </a:p>
      </dgm:t>
    </dgm:pt>
    <dgm:pt modelId="{C3F0DD9B-85CA-4D60-8D69-BE87AF96EB5B}" type="sibTrans" cxnId="{91E9315B-F161-47E5-A679-B435D5F2A4E1}">
      <dgm:prSet/>
      <dgm:spPr/>
      <dgm:t>
        <a:bodyPr/>
        <a:lstStyle/>
        <a:p>
          <a:endParaRPr lang="en-US" sz="1800"/>
        </a:p>
      </dgm:t>
    </dgm:pt>
    <dgm:pt modelId="{DA1C8D51-30C4-49BA-8ED9-30F4D9B37B57}" type="pres">
      <dgm:prSet presAssocID="{FBA90086-0F67-4424-A50E-EF5D97390DF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C9832F0-B9B5-4891-81E4-AC6FD7DDBFEB}" type="pres">
      <dgm:prSet presAssocID="{D617DF83-F9D9-4258-A7F3-1D97D457F70A}" presName="parentLin" presStyleCnt="0"/>
      <dgm:spPr/>
    </dgm:pt>
    <dgm:pt modelId="{5FFEC638-0522-4009-AC00-8CC24265AA7F}" type="pres">
      <dgm:prSet presAssocID="{D617DF83-F9D9-4258-A7F3-1D97D457F70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A6C19A4B-A87E-47CF-B1F7-8D9BC5A98D3E}" type="pres">
      <dgm:prSet presAssocID="{D617DF83-F9D9-4258-A7F3-1D97D457F70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C32859-D2C7-412B-B889-FB760E05777D}" type="pres">
      <dgm:prSet presAssocID="{D617DF83-F9D9-4258-A7F3-1D97D457F70A}" presName="negativeSpace" presStyleCnt="0"/>
      <dgm:spPr/>
    </dgm:pt>
    <dgm:pt modelId="{B2147980-A570-4088-9DCB-B5B2007F8BEA}" type="pres">
      <dgm:prSet presAssocID="{D617DF83-F9D9-4258-A7F3-1D97D457F70A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772BEB-C6DE-43F2-9456-5A633B3977B8}" type="pres">
      <dgm:prSet presAssocID="{4CE72CE0-8D0D-4F11-9AAA-0500B51684FE}" presName="spaceBetweenRectangles" presStyleCnt="0"/>
      <dgm:spPr/>
    </dgm:pt>
    <dgm:pt modelId="{74D6A590-7C6F-4ED0-A256-EC04B5CE0C59}" type="pres">
      <dgm:prSet presAssocID="{40DD2C5B-FF1C-4C31-89B4-5B0B2FDCD94E}" presName="parentLin" presStyleCnt="0"/>
      <dgm:spPr/>
    </dgm:pt>
    <dgm:pt modelId="{C45313E5-D3A3-43FC-BB27-52DF1CFC7C87}" type="pres">
      <dgm:prSet presAssocID="{40DD2C5B-FF1C-4C31-89B4-5B0B2FDCD94E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559F07CC-2988-4D61-92AE-97DB4551F59D}" type="pres">
      <dgm:prSet presAssocID="{40DD2C5B-FF1C-4C31-89B4-5B0B2FDCD94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6B8CE2-9DBF-4B4C-86A0-5739AD679F99}" type="pres">
      <dgm:prSet presAssocID="{40DD2C5B-FF1C-4C31-89B4-5B0B2FDCD94E}" presName="negativeSpace" presStyleCnt="0"/>
      <dgm:spPr/>
    </dgm:pt>
    <dgm:pt modelId="{0CC72C99-C976-469E-BD77-E6AE88393BC7}" type="pres">
      <dgm:prSet presAssocID="{40DD2C5B-FF1C-4C31-89B4-5B0B2FDCD94E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A11174-D8ED-4E95-9412-44E244C97F4D}" type="pres">
      <dgm:prSet presAssocID="{89CE1502-19D9-4822-91CB-89600B17DA84}" presName="spaceBetweenRectangles" presStyleCnt="0"/>
      <dgm:spPr/>
    </dgm:pt>
    <dgm:pt modelId="{BC9A6FC0-80A1-491B-8D27-DC0F7C9E86B7}" type="pres">
      <dgm:prSet presAssocID="{D633B135-E6F2-4645-9304-498D55FB86C3}" presName="parentLin" presStyleCnt="0"/>
      <dgm:spPr/>
    </dgm:pt>
    <dgm:pt modelId="{D585D0D3-E9F0-4D1C-B6A4-F67F78DE49B0}" type="pres">
      <dgm:prSet presAssocID="{D633B135-E6F2-4645-9304-498D55FB86C3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171453AA-2CBE-4243-B671-161E1F46E055}" type="pres">
      <dgm:prSet presAssocID="{D633B135-E6F2-4645-9304-498D55FB86C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5C8D06-501D-4602-844D-095308EAB229}" type="pres">
      <dgm:prSet presAssocID="{D633B135-E6F2-4645-9304-498D55FB86C3}" presName="negativeSpace" presStyleCnt="0"/>
      <dgm:spPr/>
    </dgm:pt>
    <dgm:pt modelId="{AE90A3D6-798D-4CAB-9941-A183466CF64D}" type="pres">
      <dgm:prSet presAssocID="{D633B135-E6F2-4645-9304-498D55FB86C3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F5DA20-0EF3-4935-9974-9A9E3BEDA159}" type="presOf" srcId="{D617DF83-F9D9-4258-A7F3-1D97D457F70A}" destId="{5FFEC638-0522-4009-AC00-8CC24265AA7F}" srcOrd="0" destOrd="0" presId="urn:microsoft.com/office/officeart/2005/8/layout/list1"/>
    <dgm:cxn modelId="{634FE695-E333-4FA0-9EF7-E05B4C827479}" type="presOf" srcId="{D633B135-E6F2-4645-9304-498D55FB86C3}" destId="{D585D0D3-E9F0-4D1C-B6A4-F67F78DE49B0}" srcOrd="0" destOrd="0" presId="urn:microsoft.com/office/officeart/2005/8/layout/list1"/>
    <dgm:cxn modelId="{91E9315B-F161-47E5-A679-B435D5F2A4E1}" srcId="{D617DF83-F9D9-4258-A7F3-1D97D457F70A}" destId="{4C604322-7B40-48D1-81FF-C67307E8C604}" srcOrd="0" destOrd="0" parTransId="{750FD45C-020C-4026-9764-BDA94C319980}" sibTransId="{C3F0DD9B-85CA-4D60-8D69-BE87AF96EB5B}"/>
    <dgm:cxn modelId="{9D3A929A-040E-4E17-9F7E-78BCDB0F5B7C}" type="presOf" srcId="{B9733347-4871-4B97-B380-96025D407F20}" destId="{AE90A3D6-798D-4CAB-9941-A183466CF64D}" srcOrd="0" destOrd="0" presId="urn:microsoft.com/office/officeart/2005/8/layout/list1"/>
    <dgm:cxn modelId="{2E519F9E-BDDB-4E47-B14E-9BDEEE2D45E8}" type="presOf" srcId="{D617DF83-F9D9-4258-A7F3-1D97D457F70A}" destId="{A6C19A4B-A87E-47CF-B1F7-8D9BC5A98D3E}" srcOrd="1" destOrd="0" presId="urn:microsoft.com/office/officeart/2005/8/layout/list1"/>
    <dgm:cxn modelId="{782156F3-19E8-4089-B4D2-7DDB10F5DD0E}" srcId="{40DD2C5B-FF1C-4C31-89B4-5B0B2FDCD94E}" destId="{6618E41D-1C84-4C45-9787-755B08C6799B}" srcOrd="0" destOrd="0" parTransId="{F718F3FF-1295-4D35-B687-C0D9FFA1FAEE}" sibTransId="{4F1E5C1F-7BFE-40DD-BA44-BD6BE693E0DE}"/>
    <dgm:cxn modelId="{6C8CA912-C75C-4347-A8AD-B98B9E97C8AA}" srcId="{FBA90086-0F67-4424-A50E-EF5D97390DFB}" destId="{D633B135-E6F2-4645-9304-498D55FB86C3}" srcOrd="2" destOrd="0" parTransId="{0A2E6292-2864-42CC-9C43-B75787762F07}" sibTransId="{F863FE87-B50C-4B04-AFC0-61EC8768F8C7}"/>
    <dgm:cxn modelId="{BBD23EF6-C7D3-4B7A-BEB9-D5FE63268477}" srcId="{D633B135-E6F2-4645-9304-498D55FB86C3}" destId="{B9733347-4871-4B97-B380-96025D407F20}" srcOrd="0" destOrd="0" parTransId="{E6F898AB-BAFF-4E67-9E22-9F82867932FC}" sibTransId="{E5E6EACD-ACFF-4249-8215-A562D459D344}"/>
    <dgm:cxn modelId="{D7892AD3-C150-4F8C-BC39-4E8BEE2A2959}" srcId="{FBA90086-0F67-4424-A50E-EF5D97390DFB}" destId="{D617DF83-F9D9-4258-A7F3-1D97D457F70A}" srcOrd="0" destOrd="0" parTransId="{E0537BF4-213B-4B5C-A1D4-70C6F881E2B8}" sibTransId="{4CE72CE0-8D0D-4F11-9AAA-0500B51684FE}"/>
    <dgm:cxn modelId="{A431A59C-EEC0-4171-B5DD-615C99D0BA40}" srcId="{FBA90086-0F67-4424-A50E-EF5D97390DFB}" destId="{40DD2C5B-FF1C-4C31-89B4-5B0B2FDCD94E}" srcOrd="1" destOrd="0" parTransId="{E8D220A6-AC36-4C2D-A229-8D22B8B2ABCA}" sibTransId="{89CE1502-19D9-4822-91CB-89600B17DA84}"/>
    <dgm:cxn modelId="{96E2096B-E568-4982-BFF8-6F888D74024F}" type="presOf" srcId="{40DD2C5B-FF1C-4C31-89B4-5B0B2FDCD94E}" destId="{C45313E5-D3A3-43FC-BB27-52DF1CFC7C87}" srcOrd="0" destOrd="0" presId="urn:microsoft.com/office/officeart/2005/8/layout/list1"/>
    <dgm:cxn modelId="{41244E3C-0DF2-4D44-BB12-ABE02C8D05A9}" type="presOf" srcId="{D633B135-E6F2-4645-9304-498D55FB86C3}" destId="{171453AA-2CBE-4243-B671-161E1F46E055}" srcOrd="1" destOrd="0" presId="urn:microsoft.com/office/officeart/2005/8/layout/list1"/>
    <dgm:cxn modelId="{3338C95D-E655-4787-8117-B583BBD44151}" type="presOf" srcId="{4C604322-7B40-48D1-81FF-C67307E8C604}" destId="{B2147980-A570-4088-9DCB-B5B2007F8BEA}" srcOrd="0" destOrd="0" presId="urn:microsoft.com/office/officeart/2005/8/layout/list1"/>
    <dgm:cxn modelId="{870C302E-B748-46E6-8273-D549CF9DE354}" type="presOf" srcId="{6618E41D-1C84-4C45-9787-755B08C6799B}" destId="{0CC72C99-C976-469E-BD77-E6AE88393BC7}" srcOrd="0" destOrd="0" presId="urn:microsoft.com/office/officeart/2005/8/layout/list1"/>
    <dgm:cxn modelId="{6B507897-BE58-4502-93F4-CD601C4C6A4E}" type="presOf" srcId="{40DD2C5B-FF1C-4C31-89B4-5B0B2FDCD94E}" destId="{559F07CC-2988-4D61-92AE-97DB4551F59D}" srcOrd="1" destOrd="0" presId="urn:microsoft.com/office/officeart/2005/8/layout/list1"/>
    <dgm:cxn modelId="{6FCF89D8-7DE3-4C01-9E22-B1E1C17FC201}" type="presOf" srcId="{FBA90086-0F67-4424-A50E-EF5D97390DFB}" destId="{DA1C8D51-30C4-49BA-8ED9-30F4D9B37B57}" srcOrd="0" destOrd="0" presId="urn:microsoft.com/office/officeart/2005/8/layout/list1"/>
    <dgm:cxn modelId="{8C80D6F8-88D5-4BC1-BEA0-59DE3673508D}" type="presParOf" srcId="{DA1C8D51-30C4-49BA-8ED9-30F4D9B37B57}" destId="{3C9832F0-B9B5-4891-81E4-AC6FD7DDBFEB}" srcOrd="0" destOrd="0" presId="urn:microsoft.com/office/officeart/2005/8/layout/list1"/>
    <dgm:cxn modelId="{FE4F2E1B-7520-4753-9348-0D5A76969C65}" type="presParOf" srcId="{3C9832F0-B9B5-4891-81E4-AC6FD7DDBFEB}" destId="{5FFEC638-0522-4009-AC00-8CC24265AA7F}" srcOrd="0" destOrd="0" presId="urn:microsoft.com/office/officeart/2005/8/layout/list1"/>
    <dgm:cxn modelId="{B8A73420-6D85-425A-AEA7-8A6DFCF1F442}" type="presParOf" srcId="{3C9832F0-B9B5-4891-81E4-AC6FD7DDBFEB}" destId="{A6C19A4B-A87E-47CF-B1F7-8D9BC5A98D3E}" srcOrd="1" destOrd="0" presId="urn:microsoft.com/office/officeart/2005/8/layout/list1"/>
    <dgm:cxn modelId="{B856EBF8-A270-417A-8029-B7A893B5FBF2}" type="presParOf" srcId="{DA1C8D51-30C4-49BA-8ED9-30F4D9B37B57}" destId="{CDC32859-D2C7-412B-B889-FB760E05777D}" srcOrd="1" destOrd="0" presId="urn:microsoft.com/office/officeart/2005/8/layout/list1"/>
    <dgm:cxn modelId="{9595818D-E980-4D53-A751-5E71D9A31897}" type="presParOf" srcId="{DA1C8D51-30C4-49BA-8ED9-30F4D9B37B57}" destId="{B2147980-A570-4088-9DCB-B5B2007F8BEA}" srcOrd="2" destOrd="0" presId="urn:microsoft.com/office/officeart/2005/8/layout/list1"/>
    <dgm:cxn modelId="{23FD06B9-5726-4827-ADB4-7700A891C4F0}" type="presParOf" srcId="{DA1C8D51-30C4-49BA-8ED9-30F4D9B37B57}" destId="{E9772BEB-C6DE-43F2-9456-5A633B3977B8}" srcOrd="3" destOrd="0" presId="urn:microsoft.com/office/officeart/2005/8/layout/list1"/>
    <dgm:cxn modelId="{57B58F00-4DC0-43E8-9B66-A664E1728F65}" type="presParOf" srcId="{DA1C8D51-30C4-49BA-8ED9-30F4D9B37B57}" destId="{74D6A590-7C6F-4ED0-A256-EC04B5CE0C59}" srcOrd="4" destOrd="0" presId="urn:microsoft.com/office/officeart/2005/8/layout/list1"/>
    <dgm:cxn modelId="{F11C0E54-DD0E-405C-8546-3C013B5CFAA1}" type="presParOf" srcId="{74D6A590-7C6F-4ED0-A256-EC04B5CE0C59}" destId="{C45313E5-D3A3-43FC-BB27-52DF1CFC7C87}" srcOrd="0" destOrd="0" presId="urn:microsoft.com/office/officeart/2005/8/layout/list1"/>
    <dgm:cxn modelId="{54A130C5-67B2-43D7-915C-CEE8EB39FDD0}" type="presParOf" srcId="{74D6A590-7C6F-4ED0-A256-EC04B5CE0C59}" destId="{559F07CC-2988-4D61-92AE-97DB4551F59D}" srcOrd="1" destOrd="0" presId="urn:microsoft.com/office/officeart/2005/8/layout/list1"/>
    <dgm:cxn modelId="{DB59B697-593E-48BD-8BC1-C8736156EB8B}" type="presParOf" srcId="{DA1C8D51-30C4-49BA-8ED9-30F4D9B37B57}" destId="{386B8CE2-9DBF-4B4C-86A0-5739AD679F99}" srcOrd="5" destOrd="0" presId="urn:microsoft.com/office/officeart/2005/8/layout/list1"/>
    <dgm:cxn modelId="{426D85E4-09B7-46ED-A05F-0F7F5C2D47C7}" type="presParOf" srcId="{DA1C8D51-30C4-49BA-8ED9-30F4D9B37B57}" destId="{0CC72C99-C976-469E-BD77-E6AE88393BC7}" srcOrd="6" destOrd="0" presId="urn:microsoft.com/office/officeart/2005/8/layout/list1"/>
    <dgm:cxn modelId="{3DEB1244-2DD0-4159-BC90-88D2AACEBC24}" type="presParOf" srcId="{DA1C8D51-30C4-49BA-8ED9-30F4D9B37B57}" destId="{C9A11174-D8ED-4E95-9412-44E244C97F4D}" srcOrd="7" destOrd="0" presId="urn:microsoft.com/office/officeart/2005/8/layout/list1"/>
    <dgm:cxn modelId="{FA00B76D-68CF-4268-8F34-072990283AD1}" type="presParOf" srcId="{DA1C8D51-30C4-49BA-8ED9-30F4D9B37B57}" destId="{BC9A6FC0-80A1-491B-8D27-DC0F7C9E86B7}" srcOrd="8" destOrd="0" presId="urn:microsoft.com/office/officeart/2005/8/layout/list1"/>
    <dgm:cxn modelId="{FB88F3EF-80B4-44D8-B52C-1A8FDA7F4E13}" type="presParOf" srcId="{BC9A6FC0-80A1-491B-8D27-DC0F7C9E86B7}" destId="{D585D0D3-E9F0-4D1C-B6A4-F67F78DE49B0}" srcOrd="0" destOrd="0" presId="urn:microsoft.com/office/officeart/2005/8/layout/list1"/>
    <dgm:cxn modelId="{B0CA118B-0827-4F86-8C7C-C0EEC36E8D6E}" type="presParOf" srcId="{BC9A6FC0-80A1-491B-8D27-DC0F7C9E86B7}" destId="{171453AA-2CBE-4243-B671-161E1F46E055}" srcOrd="1" destOrd="0" presId="urn:microsoft.com/office/officeart/2005/8/layout/list1"/>
    <dgm:cxn modelId="{D14B6343-1A7E-4E36-8649-D6B568DBA90F}" type="presParOf" srcId="{DA1C8D51-30C4-49BA-8ED9-30F4D9B37B57}" destId="{4B5C8D06-501D-4602-844D-095308EAB229}" srcOrd="9" destOrd="0" presId="urn:microsoft.com/office/officeart/2005/8/layout/list1"/>
    <dgm:cxn modelId="{57CA8426-6826-43E0-A9CD-EEB9807212D9}" type="presParOf" srcId="{DA1C8D51-30C4-49BA-8ED9-30F4D9B37B57}" destId="{AE90A3D6-798D-4CAB-9941-A183466CF64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996257B-07EB-4C74-B945-57E28849D342}" type="doc">
      <dgm:prSet loTypeId="urn:microsoft.com/office/officeart/2005/8/layout/vList2" loCatId="list" qsTypeId="urn:microsoft.com/office/officeart/2005/8/quickstyle/3d2" qsCatId="3D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6EDC854B-0EA4-462D-BF6F-650C39DF543F}">
      <dgm:prSet custT="1"/>
      <dgm:spPr/>
      <dgm:t>
        <a:bodyPr/>
        <a:lstStyle/>
        <a:p>
          <a:pPr algn="ctr" rtl="0"/>
          <a:r>
            <a:rPr lang="ru-RU" sz="2800" b="0" i="1" baseline="0" dirty="0" smtClean="0"/>
            <a:t>Эффективное управление ИТ </a:t>
          </a:r>
          <a:r>
            <a:rPr lang="uk-UA" sz="2800" b="0" i="0" baseline="0" dirty="0" smtClean="0"/>
            <a:t>— </a:t>
          </a:r>
          <a:r>
            <a:rPr lang="ru-RU" sz="2800" b="0" i="1" baseline="0" dirty="0" smtClean="0"/>
            <a:t>это единственный и наиболее важный фактор, позволяющий заранее определить стоимость, которую организация создаст за счет использования ИТ.</a:t>
          </a:r>
          <a:endParaRPr lang="ru-RU" sz="2800" b="0" i="0" baseline="0" dirty="0"/>
        </a:p>
      </dgm:t>
    </dgm:pt>
    <dgm:pt modelId="{96D79EFB-1820-469A-9DD4-A0CFFD4DB37B}" type="parTrans" cxnId="{A91D3F29-0F04-491B-9757-FAE53491B385}">
      <dgm:prSet/>
      <dgm:spPr/>
      <dgm:t>
        <a:bodyPr/>
        <a:lstStyle/>
        <a:p>
          <a:pPr algn="ctr"/>
          <a:endParaRPr lang="en-US" sz="2800"/>
        </a:p>
      </dgm:t>
    </dgm:pt>
    <dgm:pt modelId="{82521898-9367-42F0-934F-37622182DC89}" type="sibTrans" cxnId="{A91D3F29-0F04-491B-9757-FAE53491B385}">
      <dgm:prSet/>
      <dgm:spPr/>
      <dgm:t>
        <a:bodyPr/>
        <a:lstStyle/>
        <a:p>
          <a:pPr algn="ctr"/>
          <a:endParaRPr lang="en-US" sz="2800"/>
        </a:p>
      </dgm:t>
    </dgm:pt>
    <dgm:pt modelId="{8467CFAC-7099-4CFF-9AA7-A5AE77DF3080}" type="pres">
      <dgm:prSet presAssocID="{4996257B-07EB-4C74-B945-57E28849D34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F1996ED-3402-40C2-8CDA-CBF26DB3203A}" type="pres">
      <dgm:prSet presAssocID="{6EDC854B-0EA4-462D-BF6F-650C39DF543F}" presName="parentText" presStyleLbl="node1" presStyleIdx="0" presStyleCnt="1" custLinFactNeighborY="46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426E94-F556-41B3-9911-4A2A85559A2B}" type="presOf" srcId="{6EDC854B-0EA4-462D-BF6F-650C39DF543F}" destId="{6F1996ED-3402-40C2-8CDA-CBF26DB3203A}" srcOrd="0" destOrd="0" presId="urn:microsoft.com/office/officeart/2005/8/layout/vList2"/>
    <dgm:cxn modelId="{A91D3F29-0F04-491B-9757-FAE53491B385}" srcId="{4996257B-07EB-4C74-B945-57E28849D342}" destId="{6EDC854B-0EA4-462D-BF6F-650C39DF543F}" srcOrd="0" destOrd="0" parTransId="{96D79EFB-1820-469A-9DD4-A0CFFD4DB37B}" sibTransId="{82521898-9367-42F0-934F-37622182DC89}"/>
    <dgm:cxn modelId="{9EFEA9A1-3916-47CA-995E-38DA31FDCE58}" type="presOf" srcId="{4996257B-07EB-4C74-B945-57E28849D342}" destId="{8467CFAC-7099-4CFF-9AA7-A5AE77DF3080}" srcOrd="0" destOrd="0" presId="urn:microsoft.com/office/officeart/2005/8/layout/vList2"/>
    <dgm:cxn modelId="{C114A272-F1EA-490F-87D5-3EE0F5ED83F4}" type="presParOf" srcId="{8467CFAC-7099-4CFF-9AA7-A5AE77DF3080}" destId="{6F1996ED-3402-40C2-8CDA-CBF26DB3203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688A6EF-3018-452F-9355-D3783C4C2D0D}" type="doc">
      <dgm:prSet loTypeId="urn:microsoft.com/office/officeart/2005/8/layout/chevron2" loCatId="process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A84367E3-C158-46B7-8E42-C4090326F847}">
      <dgm:prSet phldrT="[Текст]" custT="1"/>
      <dgm:spPr/>
      <dgm:t>
        <a:bodyPr/>
        <a:lstStyle/>
        <a:p>
          <a:r>
            <a:rPr lang="ru-RU" sz="1800" dirty="0" smtClean="0"/>
            <a:t>1</a:t>
          </a:r>
          <a:endParaRPr lang="en-US" sz="1800" dirty="0"/>
        </a:p>
      </dgm:t>
    </dgm:pt>
    <dgm:pt modelId="{F025C819-BBCF-44C7-8ED0-ACB78B594A9B}" type="parTrans" cxnId="{DB3187C9-6A56-41BA-A255-CD7D640398C8}">
      <dgm:prSet/>
      <dgm:spPr/>
      <dgm:t>
        <a:bodyPr/>
        <a:lstStyle/>
        <a:p>
          <a:endParaRPr lang="en-US" sz="1800"/>
        </a:p>
      </dgm:t>
    </dgm:pt>
    <dgm:pt modelId="{E10D2711-DB4E-4836-A5E2-61D955572775}" type="sibTrans" cxnId="{DB3187C9-6A56-41BA-A255-CD7D640398C8}">
      <dgm:prSet/>
      <dgm:spPr/>
      <dgm:t>
        <a:bodyPr/>
        <a:lstStyle/>
        <a:p>
          <a:endParaRPr lang="en-US" sz="1800"/>
        </a:p>
      </dgm:t>
    </dgm:pt>
    <dgm:pt modelId="{F64EF360-CE63-4D69-81AB-222AC5BA6564}">
      <dgm:prSet phldrT="[Текст]" custT="1"/>
      <dgm:spPr/>
      <dgm:t>
        <a:bodyPr/>
        <a:lstStyle/>
        <a:p>
          <a:r>
            <a:rPr lang="en-US" sz="1800" dirty="0" err="1" smtClean="0">
              <a:cs typeface="Times New Roman" pitchFamily="18" charset="0"/>
            </a:rPr>
            <a:t>Каким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образом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сложности</a:t>
          </a:r>
          <a:r>
            <a:rPr lang="en-US" sz="1800" dirty="0" smtClean="0">
              <a:cs typeface="Times New Roman" pitchFamily="18" charset="0"/>
            </a:rPr>
            <a:t>, </a:t>
          </a:r>
          <a:r>
            <a:rPr lang="en-US" sz="1800" dirty="0" err="1" smtClean="0">
              <a:cs typeface="Times New Roman" pitchFamily="18" charset="0"/>
            </a:rPr>
            <a:t>связанные</a:t>
          </a:r>
          <a:r>
            <a:rPr lang="en-US" sz="1800" dirty="0" smtClean="0">
              <a:cs typeface="Times New Roman" pitchFamily="18" charset="0"/>
            </a:rPr>
            <a:t> с </a:t>
          </a:r>
          <a:r>
            <a:rPr lang="en-US" sz="1800" dirty="0" err="1" smtClean="0">
              <a:cs typeface="Times New Roman" pitchFamily="18" charset="0"/>
            </a:rPr>
            <a:t>обеспечением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эффективного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использования</a:t>
          </a:r>
          <a:r>
            <a:rPr lang="en-US" sz="1800" dirty="0" smtClean="0">
              <a:cs typeface="Times New Roman" pitchFamily="18" charset="0"/>
            </a:rPr>
            <a:t> ИТ </a:t>
          </a:r>
          <a:r>
            <a:rPr lang="en-US" sz="1800" dirty="0" err="1" smtClean="0">
              <a:cs typeface="Times New Roman" pitchFamily="18" charset="0"/>
            </a:rPr>
            <a:t>влияют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на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управление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предприятием</a:t>
          </a:r>
          <a:r>
            <a:rPr lang="en-US" sz="1800" dirty="0" smtClean="0">
              <a:cs typeface="Times New Roman" pitchFamily="18" charset="0"/>
            </a:rPr>
            <a:t> в </a:t>
          </a:r>
          <a:r>
            <a:rPr lang="en-US" sz="1800" dirty="0" err="1" smtClean="0">
              <a:cs typeface="Times New Roman" pitchFamily="18" charset="0"/>
            </a:rPr>
            <a:t>целом</a:t>
          </a:r>
          <a:r>
            <a:rPr lang="en-US" sz="1800" dirty="0" smtClean="0">
              <a:cs typeface="Times New Roman" pitchFamily="18" charset="0"/>
            </a:rPr>
            <a:t>?</a:t>
          </a:r>
          <a:endParaRPr lang="en-US" sz="1800" dirty="0"/>
        </a:p>
      </dgm:t>
    </dgm:pt>
    <dgm:pt modelId="{67CFF288-88A0-4F06-8D13-BD7504FB5ECD}" type="parTrans" cxnId="{CF45356A-ED96-4CE2-A1B9-5F67915F3690}">
      <dgm:prSet/>
      <dgm:spPr/>
      <dgm:t>
        <a:bodyPr/>
        <a:lstStyle/>
        <a:p>
          <a:endParaRPr lang="en-US" sz="1800"/>
        </a:p>
      </dgm:t>
    </dgm:pt>
    <dgm:pt modelId="{2D63DB9A-5101-4E0F-8488-2590971A01A3}" type="sibTrans" cxnId="{CF45356A-ED96-4CE2-A1B9-5F67915F3690}">
      <dgm:prSet/>
      <dgm:spPr/>
      <dgm:t>
        <a:bodyPr/>
        <a:lstStyle/>
        <a:p>
          <a:endParaRPr lang="en-US" sz="1800"/>
        </a:p>
      </dgm:t>
    </dgm:pt>
    <dgm:pt modelId="{E74222B2-69FA-49A0-B3E2-8A758312B58F}">
      <dgm:prSet phldrT="[Текст]" custT="1"/>
      <dgm:spPr/>
      <dgm:t>
        <a:bodyPr/>
        <a:lstStyle/>
        <a:p>
          <a:r>
            <a:rPr lang="ru-RU" sz="1800" dirty="0" smtClean="0"/>
            <a:t>2</a:t>
          </a:r>
          <a:endParaRPr lang="en-US" sz="1800" dirty="0"/>
        </a:p>
      </dgm:t>
    </dgm:pt>
    <dgm:pt modelId="{35561430-34A8-4672-BCBC-AAFDD6CDBFA7}" type="parTrans" cxnId="{E4077147-7EB0-46FD-9613-354093E1BF11}">
      <dgm:prSet/>
      <dgm:spPr/>
      <dgm:t>
        <a:bodyPr/>
        <a:lstStyle/>
        <a:p>
          <a:endParaRPr lang="en-US" sz="1800"/>
        </a:p>
      </dgm:t>
    </dgm:pt>
    <dgm:pt modelId="{42960F65-AFD2-456C-8435-00A49CA3801A}" type="sibTrans" cxnId="{E4077147-7EB0-46FD-9613-354093E1BF11}">
      <dgm:prSet/>
      <dgm:spPr/>
      <dgm:t>
        <a:bodyPr/>
        <a:lstStyle/>
        <a:p>
          <a:endParaRPr lang="en-US" sz="1800"/>
        </a:p>
      </dgm:t>
    </dgm:pt>
    <dgm:pt modelId="{3660D17D-E0CE-4479-9F72-357F64911E5C}">
      <dgm:prSet phldrT="[Текст]" custT="1"/>
      <dgm:spPr/>
      <dgm:t>
        <a:bodyPr/>
        <a:lstStyle/>
        <a:p>
          <a:r>
            <a:rPr lang="en-US" sz="1800" dirty="0" err="1" smtClean="0">
              <a:cs typeface="Times New Roman" pitchFamily="18" charset="0"/>
            </a:rPr>
            <a:t>Почему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способность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получать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большую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стоимость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от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применения</a:t>
          </a:r>
          <a:r>
            <a:rPr lang="en-US" sz="1800" dirty="0" smtClean="0">
              <a:cs typeface="Times New Roman" pitchFamily="18" charset="0"/>
            </a:rPr>
            <a:t> ИТ </a:t>
          </a:r>
          <a:r>
            <a:rPr lang="en-US" sz="1800" dirty="0" err="1" smtClean="0">
              <a:cs typeface="Times New Roman" pitchFamily="18" charset="0"/>
            </a:rPr>
            <a:t>является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важным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организационным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фактором</a:t>
          </a:r>
          <a:r>
            <a:rPr lang="en-US" sz="1800" dirty="0" smtClean="0">
              <a:cs typeface="Times New Roman" pitchFamily="18" charset="0"/>
            </a:rPr>
            <a:t>?</a:t>
          </a:r>
          <a:endParaRPr lang="en-US" sz="1800" dirty="0"/>
        </a:p>
      </dgm:t>
    </dgm:pt>
    <dgm:pt modelId="{3573507F-4E7D-4DEF-9E84-29CC7821E754}" type="parTrans" cxnId="{0A939E37-1F77-4FF9-9645-E39247E4BC7F}">
      <dgm:prSet/>
      <dgm:spPr/>
      <dgm:t>
        <a:bodyPr/>
        <a:lstStyle/>
        <a:p>
          <a:endParaRPr lang="en-US" sz="1800"/>
        </a:p>
      </dgm:t>
    </dgm:pt>
    <dgm:pt modelId="{C28D17C0-6C08-4C39-95E9-B5424CC09E03}" type="sibTrans" cxnId="{0A939E37-1F77-4FF9-9645-E39247E4BC7F}">
      <dgm:prSet/>
      <dgm:spPr/>
      <dgm:t>
        <a:bodyPr/>
        <a:lstStyle/>
        <a:p>
          <a:endParaRPr lang="en-US" sz="1800"/>
        </a:p>
      </dgm:t>
    </dgm:pt>
    <dgm:pt modelId="{C715577A-3E1B-40D5-8E03-D06CB67B0C19}">
      <dgm:prSet phldrT="[Текст]" custT="1"/>
      <dgm:spPr/>
      <dgm:t>
        <a:bodyPr/>
        <a:lstStyle/>
        <a:p>
          <a:r>
            <a:rPr lang="ru-RU" sz="1800" dirty="0" smtClean="0"/>
            <a:t>3</a:t>
          </a:r>
          <a:endParaRPr lang="en-US" sz="1800" dirty="0"/>
        </a:p>
      </dgm:t>
    </dgm:pt>
    <dgm:pt modelId="{D913FC6F-79C0-4315-BBC4-B89624E4B778}" type="parTrans" cxnId="{91B21513-AFA2-456D-A82C-ABBB31115E51}">
      <dgm:prSet/>
      <dgm:spPr/>
      <dgm:t>
        <a:bodyPr/>
        <a:lstStyle/>
        <a:p>
          <a:endParaRPr lang="en-US" sz="1800"/>
        </a:p>
      </dgm:t>
    </dgm:pt>
    <dgm:pt modelId="{6E3EA4C6-F72F-4253-A0AE-8162BF7C9642}" type="sibTrans" cxnId="{91B21513-AFA2-456D-A82C-ABBB31115E51}">
      <dgm:prSet/>
      <dgm:spPr/>
      <dgm:t>
        <a:bodyPr/>
        <a:lstStyle/>
        <a:p>
          <a:endParaRPr lang="en-US" sz="1800"/>
        </a:p>
      </dgm:t>
    </dgm:pt>
    <dgm:pt modelId="{D710D79E-CA0F-4DCA-A8F5-ADE9660C5ED5}">
      <dgm:prSet phldrT="[Текст]" custT="1"/>
      <dgm:spPr/>
      <dgm:t>
        <a:bodyPr/>
        <a:lstStyle/>
        <a:p>
          <a:r>
            <a:rPr lang="en-US" sz="1800" dirty="0" smtClean="0">
              <a:cs typeface="Times New Roman" pitchFamily="18" charset="0"/>
            </a:rPr>
            <a:t>В </a:t>
          </a:r>
          <a:r>
            <a:rPr lang="en-US" sz="1800" dirty="0" err="1" smtClean="0">
              <a:cs typeface="Times New Roman" pitchFamily="18" charset="0"/>
            </a:rPr>
            <a:t>чем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состоит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взаимосвязь</a:t>
          </a:r>
          <a:r>
            <a:rPr lang="en-US" sz="1800" dirty="0" smtClean="0">
              <a:cs typeface="Times New Roman" pitchFamily="18" charset="0"/>
            </a:rPr>
            <a:t> ИТ и </a:t>
          </a:r>
          <a:r>
            <a:rPr lang="en-US" sz="1800" dirty="0" err="1" smtClean="0">
              <a:cs typeface="Times New Roman" pitchFamily="18" charset="0"/>
            </a:rPr>
            <a:t>организации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процессов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на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предприятии</a:t>
          </a:r>
          <a:r>
            <a:rPr lang="en-US" sz="1800" dirty="0" smtClean="0">
              <a:cs typeface="Times New Roman" pitchFamily="18" charset="0"/>
            </a:rPr>
            <a:t>?</a:t>
          </a:r>
          <a:endParaRPr lang="en-US" sz="1800" dirty="0"/>
        </a:p>
      </dgm:t>
    </dgm:pt>
    <dgm:pt modelId="{66F88415-4BFA-4312-99AC-91229F7D9D6B}" type="parTrans" cxnId="{D60164BC-B8D6-4BE7-BA3F-BBF74613E4E6}">
      <dgm:prSet/>
      <dgm:spPr/>
      <dgm:t>
        <a:bodyPr/>
        <a:lstStyle/>
        <a:p>
          <a:endParaRPr lang="en-US" sz="1800"/>
        </a:p>
      </dgm:t>
    </dgm:pt>
    <dgm:pt modelId="{E269958D-E4A8-4C4D-82A6-B3E52A7A3448}" type="sibTrans" cxnId="{D60164BC-B8D6-4BE7-BA3F-BBF74613E4E6}">
      <dgm:prSet/>
      <dgm:spPr/>
      <dgm:t>
        <a:bodyPr/>
        <a:lstStyle/>
        <a:p>
          <a:endParaRPr lang="en-US" sz="1800"/>
        </a:p>
      </dgm:t>
    </dgm:pt>
    <dgm:pt modelId="{012100C6-5633-4529-BA3C-AD11F037F324}">
      <dgm:prSet phldrT="[Текст]" custT="1"/>
      <dgm:spPr/>
      <dgm:t>
        <a:bodyPr/>
        <a:lstStyle/>
        <a:p>
          <a:r>
            <a:rPr lang="ru-RU" sz="1800" dirty="0" smtClean="0"/>
            <a:t>4</a:t>
          </a:r>
          <a:endParaRPr lang="en-US" sz="1800" dirty="0"/>
        </a:p>
      </dgm:t>
    </dgm:pt>
    <dgm:pt modelId="{3C4F8ED1-B9BA-491C-B774-80985C968684}" type="parTrans" cxnId="{AE6033FE-A802-42BE-815C-FDC9BBE4AA4C}">
      <dgm:prSet/>
      <dgm:spPr/>
      <dgm:t>
        <a:bodyPr/>
        <a:lstStyle/>
        <a:p>
          <a:endParaRPr lang="en-US" sz="1800"/>
        </a:p>
      </dgm:t>
    </dgm:pt>
    <dgm:pt modelId="{5C466C1C-A13C-4173-A73E-CFBA1E430CEC}" type="sibTrans" cxnId="{AE6033FE-A802-42BE-815C-FDC9BBE4AA4C}">
      <dgm:prSet/>
      <dgm:spPr/>
      <dgm:t>
        <a:bodyPr/>
        <a:lstStyle/>
        <a:p>
          <a:endParaRPr lang="en-US" sz="1800"/>
        </a:p>
      </dgm:t>
    </dgm:pt>
    <dgm:pt modelId="{648BD4A6-E8AE-4776-9540-A5C62BFE8645}">
      <dgm:prSet phldrT="[Текст]" custT="1"/>
      <dgm:spPr/>
      <dgm:t>
        <a:bodyPr/>
        <a:lstStyle/>
        <a:p>
          <a:r>
            <a:rPr lang="ru-RU" sz="1800" dirty="0" smtClean="0"/>
            <a:t>5</a:t>
          </a:r>
          <a:endParaRPr lang="en-US" sz="1800" dirty="0"/>
        </a:p>
      </dgm:t>
    </dgm:pt>
    <dgm:pt modelId="{DFACAA13-004E-45AE-9F2E-94BC9AD8B86D}" type="parTrans" cxnId="{7D68A2C5-1D32-4575-AB0A-9030A0F7B459}">
      <dgm:prSet/>
      <dgm:spPr/>
      <dgm:t>
        <a:bodyPr/>
        <a:lstStyle/>
        <a:p>
          <a:endParaRPr lang="en-US" sz="1800"/>
        </a:p>
      </dgm:t>
    </dgm:pt>
    <dgm:pt modelId="{6EF61E13-0F2C-4D80-A7E8-5671395067C1}" type="sibTrans" cxnId="{7D68A2C5-1D32-4575-AB0A-9030A0F7B459}">
      <dgm:prSet/>
      <dgm:spPr/>
      <dgm:t>
        <a:bodyPr/>
        <a:lstStyle/>
        <a:p>
          <a:endParaRPr lang="en-US" sz="1800"/>
        </a:p>
      </dgm:t>
    </dgm:pt>
    <dgm:pt modelId="{10B28AC8-ECC2-4B2F-8419-90BBEE3F8D0F}">
      <dgm:prSet phldrT="[Текст]" custT="1"/>
      <dgm:spPr/>
      <dgm:t>
        <a:bodyPr/>
        <a:lstStyle/>
        <a:p>
          <a:r>
            <a:rPr lang="en-US" sz="1800" dirty="0" err="1" smtClean="0">
              <a:cs typeface="Times New Roman" pitchFamily="18" charset="0"/>
            </a:rPr>
            <a:t>Дайте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определение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понятия</a:t>
          </a:r>
          <a:r>
            <a:rPr lang="en-US" sz="1800" dirty="0" smtClean="0">
              <a:cs typeface="Times New Roman" pitchFamily="18" charset="0"/>
            </a:rPr>
            <a:t> «</a:t>
          </a:r>
          <a:r>
            <a:rPr lang="en-US" sz="1800" dirty="0" err="1" smtClean="0">
              <a:cs typeface="Times New Roman" pitchFamily="18" charset="0"/>
            </a:rPr>
            <a:t>Управление</a:t>
          </a:r>
          <a:r>
            <a:rPr lang="en-US" sz="1800" dirty="0" smtClean="0">
              <a:cs typeface="Times New Roman" pitchFamily="18" charset="0"/>
            </a:rPr>
            <a:t> ИТ».</a:t>
          </a:r>
          <a:endParaRPr lang="en-US" sz="1800" dirty="0"/>
        </a:p>
      </dgm:t>
    </dgm:pt>
    <dgm:pt modelId="{143A89EC-79DC-4A79-91FB-A71E1F3465D4}" type="parTrans" cxnId="{79E16AF9-EFD4-420C-A867-48211F35E137}">
      <dgm:prSet/>
      <dgm:spPr/>
      <dgm:t>
        <a:bodyPr/>
        <a:lstStyle/>
        <a:p>
          <a:endParaRPr lang="en-US" sz="1800"/>
        </a:p>
      </dgm:t>
    </dgm:pt>
    <dgm:pt modelId="{78437BEE-74B2-42A6-91F4-AAD9A005FE83}" type="sibTrans" cxnId="{79E16AF9-EFD4-420C-A867-48211F35E137}">
      <dgm:prSet/>
      <dgm:spPr/>
      <dgm:t>
        <a:bodyPr/>
        <a:lstStyle/>
        <a:p>
          <a:endParaRPr lang="en-US" sz="1800"/>
        </a:p>
      </dgm:t>
    </dgm:pt>
    <dgm:pt modelId="{6AD179C8-5578-46AE-B569-A03E18F58B53}">
      <dgm:prSet phldrT="[Текст]" custT="1"/>
      <dgm:spPr/>
      <dgm:t>
        <a:bodyPr/>
        <a:lstStyle/>
        <a:p>
          <a:r>
            <a:rPr lang="en-US" sz="1800" dirty="0" err="1" smtClean="0">
              <a:cs typeface="Times New Roman" pitchFamily="18" charset="0"/>
            </a:rPr>
            <a:t>Раскройте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суть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тезиса</a:t>
          </a:r>
          <a:r>
            <a:rPr lang="en-US" sz="1800" dirty="0" smtClean="0">
              <a:cs typeface="Times New Roman" pitchFamily="18" charset="0"/>
            </a:rPr>
            <a:t> «</a:t>
          </a:r>
          <a:r>
            <a:rPr lang="en-US" sz="1800" dirty="0" err="1" smtClean="0">
              <a:cs typeface="Times New Roman" pitchFamily="18" charset="0"/>
            </a:rPr>
            <a:t>эффективное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управление</a:t>
          </a:r>
          <a:r>
            <a:rPr lang="en-US" sz="1800" dirty="0" smtClean="0">
              <a:cs typeface="Times New Roman" pitchFamily="18" charset="0"/>
            </a:rPr>
            <a:t> ИТ – </a:t>
          </a:r>
          <a:r>
            <a:rPr lang="en-US" sz="1800" dirty="0" err="1" smtClean="0">
              <a:cs typeface="Times New Roman" pitchFamily="18" charset="0"/>
            </a:rPr>
            <a:t>это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фактор</a:t>
          </a:r>
          <a:r>
            <a:rPr lang="en-US" sz="1800" dirty="0" smtClean="0">
              <a:cs typeface="Times New Roman" pitchFamily="18" charset="0"/>
            </a:rPr>
            <a:t>, </a:t>
          </a:r>
          <a:r>
            <a:rPr lang="en-US" sz="1800" dirty="0" err="1" smtClean="0">
              <a:cs typeface="Times New Roman" pitchFamily="18" charset="0"/>
            </a:rPr>
            <a:t>позволяющий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заранее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определить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стоимость</a:t>
          </a:r>
          <a:r>
            <a:rPr lang="en-US" sz="1800" dirty="0" smtClean="0">
              <a:cs typeface="Times New Roman" pitchFamily="18" charset="0"/>
            </a:rPr>
            <a:t>, </a:t>
          </a:r>
          <a:r>
            <a:rPr lang="en-US" sz="1800" dirty="0" err="1" smtClean="0">
              <a:cs typeface="Times New Roman" pitchFamily="18" charset="0"/>
            </a:rPr>
            <a:t>которую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организация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создаст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за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счет</a:t>
          </a:r>
          <a:r>
            <a:rPr lang="en-US" sz="1800" dirty="0" smtClean="0">
              <a:cs typeface="Times New Roman" pitchFamily="18" charset="0"/>
            </a:rPr>
            <a:t> </a:t>
          </a:r>
          <a:r>
            <a:rPr lang="en-US" sz="1800" dirty="0" err="1" smtClean="0">
              <a:cs typeface="Times New Roman" pitchFamily="18" charset="0"/>
            </a:rPr>
            <a:t>использования</a:t>
          </a:r>
          <a:r>
            <a:rPr lang="en-US" sz="1800" dirty="0" smtClean="0">
              <a:cs typeface="Times New Roman" pitchFamily="18" charset="0"/>
            </a:rPr>
            <a:t> ИТ».</a:t>
          </a:r>
          <a:endParaRPr lang="en-US" sz="1800" dirty="0"/>
        </a:p>
      </dgm:t>
    </dgm:pt>
    <dgm:pt modelId="{069A848C-84CD-4404-AA5C-2361ACE09133}" type="parTrans" cxnId="{CA0B4A05-9265-4463-85DF-0FDDE1C554D8}">
      <dgm:prSet/>
      <dgm:spPr/>
      <dgm:t>
        <a:bodyPr/>
        <a:lstStyle/>
        <a:p>
          <a:endParaRPr lang="en-US" sz="1800"/>
        </a:p>
      </dgm:t>
    </dgm:pt>
    <dgm:pt modelId="{511F7FA5-A29C-4C27-970F-4FAA98517F60}" type="sibTrans" cxnId="{CA0B4A05-9265-4463-85DF-0FDDE1C554D8}">
      <dgm:prSet/>
      <dgm:spPr/>
      <dgm:t>
        <a:bodyPr/>
        <a:lstStyle/>
        <a:p>
          <a:endParaRPr lang="en-US" sz="1800"/>
        </a:p>
      </dgm:t>
    </dgm:pt>
    <dgm:pt modelId="{BABD9A62-2467-42C9-BB4A-2A717F3E3CEB}" type="pres">
      <dgm:prSet presAssocID="{6688A6EF-3018-452F-9355-D3783C4C2D0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CCE8617-F4E3-47D1-8861-0E7540DA47A0}" type="pres">
      <dgm:prSet presAssocID="{A84367E3-C158-46B7-8E42-C4090326F847}" presName="composite" presStyleCnt="0"/>
      <dgm:spPr/>
    </dgm:pt>
    <dgm:pt modelId="{C77ED844-45FF-4323-B1E8-32391919133D}" type="pres">
      <dgm:prSet presAssocID="{A84367E3-C158-46B7-8E42-C4090326F847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355594-69AA-4B02-BEA3-7D39ED3A6B78}" type="pres">
      <dgm:prSet presAssocID="{A84367E3-C158-46B7-8E42-C4090326F847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AA2106-E592-4F5C-8999-F25A3E8D5C93}" type="pres">
      <dgm:prSet presAssocID="{E10D2711-DB4E-4836-A5E2-61D955572775}" presName="sp" presStyleCnt="0"/>
      <dgm:spPr/>
    </dgm:pt>
    <dgm:pt modelId="{4ED23DAF-A800-4B1F-B270-75B099E65239}" type="pres">
      <dgm:prSet presAssocID="{E74222B2-69FA-49A0-B3E2-8A758312B58F}" presName="composite" presStyleCnt="0"/>
      <dgm:spPr/>
    </dgm:pt>
    <dgm:pt modelId="{F8061461-54B9-47AD-AD9F-EDE3BACCA6C3}" type="pres">
      <dgm:prSet presAssocID="{E74222B2-69FA-49A0-B3E2-8A758312B58F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35A08D-7EC7-428A-919E-200B6CAD921D}" type="pres">
      <dgm:prSet presAssocID="{E74222B2-69FA-49A0-B3E2-8A758312B58F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DD622A-76E4-4C42-BEC3-BFA09828081E}" type="pres">
      <dgm:prSet presAssocID="{42960F65-AFD2-456C-8435-00A49CA3801A}" presName="sp" presStyleCnt="0"/>
      <dgm:spPr/>
    </dgm:pt>
    <dgm:pt modelId="{3FB5E1FC-A7AA-47AF-A2F9-88A5009480BE}" type="pres">
      <dgm:prSet presAssocID="{C715577A-3E1B-40D5-8E03-D06CB67B0C19}" presName="composite" presStyleCnt="0"/>
      <dgm:spPr/>
    </dgm:pt>
    <dgm:pt modelId="{A0AD760D-50B9-4AD8-A916-8E1E5DBDE28B}" type="pres">
      <dgm:prSet presAssocID="{C715577A-3E1B-40D5-8E03-D06CB67B0C19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9757C2-E8B4-4512-B327-CB47430AF71E}" type="pres">
      <dgm:prSet presAssocID="{C715577A-3E1B-40D5-8E03-D06CB67B0C19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FD4F11-D14D-454C-B44C-2D37FFAA8228}" type="pres">
      <dgm:prSet presAssocID="{6E3EA4C6-F72F-4253-A0AE-8162BF7C9642}" presName="sp" presStyleCnt="0"/>
      <dgm:spPr/>
    </dgm:pt>
    <dgm:pt modelId="{60C1802E-7936-4A6C-A9C6-317297674DFD}" type="pres">
      <dgm:prSet presAssocID="{012100C6-5633-4529-BA3C-AD11F037F324}" presName="composite" presStyleCnt="0"/>
      <dgm:spPr/>
    </dgm:pt>
    <dgm:pt modelId="{8CDFEB12-4599-47AE-8DCF-5CA3A23D92D7}" type="pres">
      <dgm:prSet presAssocID="{012100C6-5633-4529-BA3C-AD11F037F324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CD8A43-A7E2-4B00-9220-25414F393363}" type="pres">
      <dgm:prSet presAssocID="{012100C6-5633-4529-BA3C-AD11F037F324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2CAB89-B9CE-400A-BECE-00085902474D}" type="pres">
      <dgm:prSet presAssocID="{5C466C1C-A13C-4173-A73E-CFBA1E430CEC}" presName="sp" presStyleCnt="0"/>
      <dgm:spPr/>
    </dgm:pt>
    <dgm:pt modelId="{01A0775A-52A9-45EA-B758-20D8A26D48D3}" type="pres">
      <dgm:prSet presAssocID="{648BD4A6-E8AE-4776-9540-A5C62BFE8645}" presName="composite" presStyleCnt="0"/>
      <dgm:spPr/>
    </dgm:pt>
    <dgm:pt modelId="{92D69EB5-2263-4BE3-874E-9EC8604AD371}" type="pres">
      <dgm:prSet presAssocID="{648BD4A6-E8AE-4776-9540-A5C62BFE8645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806A17-5EE5-415C-A79D-B60BEEE46D70}" type="pres">
      <dgm:prSet presAssocID="{648BD4A6-E8AE-4776-9540-A5C62BFE8645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D03586-AE41-4745-894E-8FB498780CAF}" type="presOf" srcId="{648BD4A6-E8AE-4776-9540-A5C62BFE8645}" destId="{92D69EB5-2263-4BE3-874E-9EC8604AD371}" srcOrd="0" destOrd="0" presId="urn:microsoft.com/office/officeart/2005/8/layout/chevron2"/>
    <dgm:cxn modelId="{669D4A8D-D5CE-4D1E-A724-DB28AE209004}" type="presOf" srcId="{10B28AC8-ECC2-4B2F-8419-90BBEE3F8D0F}" destId="{52CD8A43-A7E2-4B00-9220-25414F393363}" srcOrd="0" destOrd="0" presId="urn:microsoft.com/office/officeart/2005/8/layout/chevron2"/>
    <dgm:cxn modelId="{3C0CF07E-3E8E-4CDD-A0DB-B50759854B89}" type="presOf" srcId="{3660D17D-E0CE-4479-9F72-357F64911E5C}" destId="{3635A08D-7EC7-428A-919E-200B6CAD921D}" srcOrd="0" destOrd="0" presId="urn:microsoft.com/office/officeart/2005/8/layout/chevron2"/>
    <dgm:cxn modelId="{0A939E37-1F77-4FF9-9645-E39247E4BC7F}" srcId="{E74222B2-69FA-49A0-B3E2-8A758312B58F}" destId="{3660D17D-E0CE-4479-9F72-357F64911E5C}" srcOrd="0" destOrd="0" parTransId="{3573507F-4E7D-4DEF-9E84-29CC7821E754}" sibTransId="{C28D17C0-6C08-4C39-95E9-B5424CC09E03}"/>
    <dgm:cxn modelId="{91B21513-AFA2-456D-A82C-ABBB31115E51}" srcId="{6688A6EF-3018-452F-9355-D3783C4C2D0D}" destId="{C715577A-3E1B-40D5-8E03-D06CB67B0C19}" srcOrd="2" destOrd="0" parTransId="{D913FC6F-79C0-4315-BBC4-B89624E4B778}" sibTransId="{6E3EA4C6-F72F-4253-A0AE-8162BF7C9642}"/>
    <dgm:cxn modelId="{E4077147-7EB0-46FD-9613-354093E1BF11}" srcId="{6688A6EF-3018-452F-9355-D3783C4C2D0D}" destId="{E74222B2-69FA-49A0-B3E2-8A758312B58F}" srcOrd="1" destOrd="0" parTransId="{35561430-34A8-4672-BCBC-AAFDD6CDBFA7}" sibTransId="{42960F65-AFD2-456C-8435-00A49CA3801A}"/>
    <dgm:cxn modelId="{CC409D66-FAE9-45FE-826E-4D1A138A3243}" type="presOf" srcId="{6AD179C8-5578-46AE-B569-A03E18F58B53}" destId="{DC806A17-5EE5-415C-A79D-B60BEEE46D70}" srcOrd="0" destOrd="0" presId="urn:microsoft.com/office/officeart/2005/8/layout/chevron2"/>
    <dgm:cxn modelId="{7C998D69-6A42-4F89-8225-8FF7A3EE8FC9}" type="presOf" srcId="{012100C6-5633-4529-BA3C-AD11F037F324}" destId="{8CDFEB12-4599-47AE-8DCF-5CA3A23D92D7}" srcOrd="0" destOrd="0" presId="urn:microsoft.com/office/officeart/2005/8/layout/chevron2"/>
    <dgm:cxn modelId="{F4D68E1D-7BFC-487F-B4F7-886B76A19407}" type="presOf" srcId="{D710D79E-CA0F-4DCA-A8F5-ADE9660C5ED5}" destId="{E09757C2-E8B4-4512-B327-CB47430AF71E}" srcOrd="0" destOrd="0" presId="urn:microsoft.com/office/officeart/2005/8/layout/chevron2"/>
    <dgm:cxn modelId="{CF45356A-ED96-4CE2-A1B9-5F67915F3690}" srcId="{A84367E3-C158-46B7-8E42-C4090326F847}" destId="{F64EF360-CE63-4D69-81AB-222AC5BA6564}" srcOrd="0" destOrd="0" parTransId="{67CFF288-88A0-4F06-8D13-BD7504FB5ECD}" sibTransId="{2D63DB9A-5101-4E0F-8488-2590971A01A3}"/>
    <dgm:cxn modelId="{AE6033FE-A802-42BE-815C-FDC9BBE4AA4C}" srcId="{6688A6EF-3018-452F-9355-D3783C4C2D0D}" destId="{012100C6-5633-4529-BA3C-AD11F037F324}" srcOrd="3" destOrd="0" parTransId="{3C4F8ED1-B9BA-491C-B774-80985C968684}" sibTransId="{5C466C1C-A13C-4173-A73E-CFBA1E430CEC}"/>
    <dgm:cxn modelId="{B6C0E9BB-69AD-4123-97DA-7DF5D02BA3A3}" type="presOf" srcId="{6688A6EF-3018-452F-9355-D3783C4C2D0D}" destId="{BABD9A62-2467-42C9-BB4A-2A717F3E3CEB}" srcOrd="0" destOrd="0" presId="urn:microsoft.com/office/officeart/2005/8/layout/chevron2"/>
    <dgm:cxn modelId="{7D68A2C5-1D32-4575-AB0A-9030A0F7B459}" srcId="{6688A6EF-3018-452F-9355-D3783C4C2D0D}" destId="{648BD4A6-E8AE-4776-9540-A5C62BFE8645}" srcOrd="4" destOrd="0" parTransId="{DFACAA13-004E-45AE-9F2E-94BC9AD8B86D}" sibTransId="{6EF61E13-0F2C-4D80-A7E8-5671395067C1}"/>
    <dgm:cxn modelId="{F528B98E-9A3B-4E5A-8D46-A923BB071F23}" type="presOf" srcId="{E74222B2-69FA-49A0-B3E2-8A758312B58F}" destId="{F8061461-54B9-47AD-AD9F-EDE3BACCA6C3}" srcOrd="0" destOrd="0" presId="urn:microsoft.com/office/officeart/2005/8/layout/chevron2"/>
    <dgm:cxn modelId="{DB3187C9-6A56-41BA-A255-CD7D640398C8}" srcId="{6688A6EF-3018-452F-9355-D3783C4C2D0D}" destId="{A84367E3-C158-46B7-8E42-C4090326F847}" srcOrd="0" destOrd="0" parTransId="{F025C819-BBCF-44C7-8ED0-ACB78B594A9B}" sibTransId="{E10D2711-DB4E-4836-A5E2-61D955572775}"/>
    <dgm:cxn modelId="{CA0B4A05-9265-4463-85DF-0FDDE1C554D8}" srcId="{648BD4A6-E8AE-4776-9540-A5C62BFE8645}" destId="{6AD179C8-5578-46AE-B569-A03E18F58B53}" srcOrd="0" destOrd="0" parTransId="{069A848C-84CD-4404-AA5C-2361ACE09133}" sibTransId="{511F7FA5-A29C-4C27-970F-4FAA98517F60}"/>
    <dgm:cxn modelId="{F9F5B790-AA25-4C5F-8CA9-682CBC9A8862}" type="presOf" srcId="{F64EF360-CE63-4D69-81AB-222AC5BA6564}" destId="{41355594-69AA-4B02-BEA3-7D39ED3A6B78}" srcOrd="0" destOrd="0" presId="urn:microsoft.com/office/officeart/2005/8/layout/chevron2"/>
    <dgm:cxn modelId="{79E16AF9-EFD4-420C-A867-48211F35E137}" srcId="{012100C6-5633-4529-BA3C-AD11F037F324}" destId="{10B28AC8-ECC2-4B2F-8419-90BBEE3F8D0F}" srcOrd="0" destOrd="0" parTransId="{143A89EC-79DC-4A79-91FB-A71E1F3465D4}" sibTransId="{78437BEE-74B2-42A6-91F4-AAD9A005FE83}"/>
    <dgm:cxn modelId="{103EFFAF-D728-4A45-BDDE-3598C4E55F48}" type="presOf" srcId="{C715577A-3E1B-40D5-8E03-D06CB67B0C19}" destId="{A0AD760D-50B9-4AD8-A916-8E1E5DBDE28B}" srcOrd="0" destOrd="0" presId="urn:microsoft.com/office/officeart/2005/8/layout/chevron2"/>
    <dgm:cxn modelId="{D60164BC-B8D6-4BE7-BA3F-BBF74613E4E6}" srcId="{C715577A-3E1B-40D5-8E03-D06CB67B0C19}" destId="{D710D79E-CA0F-4DCA-A8F5-ADE9660C5ED5}" srcOrd="0" destOrd="0" parTransId="{66F88415-4BFA-4312-99AC-91229F7D9D6B}" sibTransId="{E269958D-E4A8-4C4D-82A6-B3E52A7A3448}"/>
    <dgm:cxn modelId="{8D5873D8-D5FA-40A7-927B-55B60B15C00D}" type="presOf" srcId="{A84367E3-C158-46B7-8E42-C4090326F847}" destId="{C77ED844-45FF-4323-B1E8-32391919133D}" srcOrd="0" destOrd="0" presId="urn:microsoft.com/office/officeart/2005/8/layout/chevron2"/>
    <dgm:cxn modelId="{AC9443DC-3A16-4081-B731-E5D6EB9D6175}" type="presParOf" srcId="{BABD9A62-2467-42C9-BB4A-2A717F3E3CEB}" destId="{ACCE8617-F4E3-47D1-8861-0E7540DA47A0}" srcOrd="0" destOrd="0" presId="urn:microsoft.com/office/officeart/2005/8/layout/chevron2"/>
    <dgm:cxn modelId="{7E72D9D3-2AAE-4069-B65B-806EFB3E0EEF}" type="presParOf" srcId="{ACCE8617-F4E3-47D1-8861-0E7540DA47A0}" destId="{C77ED844-45FF-4323-B1E8-32391919133D}" srcOrd="0" destOrd="0" presId="urn:microsoft.com/office/officeart/2005/8/layout/chevron2"/>
    <dgm:cxn modelId="{70B363FE-4BAB-4EDA-B127-BDDAFA1B4FE8}" type="presParOf" srcId="{ACCE8617-F4E3-47D1-8861-0E7540DA47A0}" destId="{41355594-69AA-4B02-BEA3-7D39ED3A6B78}" srcOrd="1" destOrd="0" presId="urn:microsoft.com/office/officeart/2005/8/layout/chevron2"/>
    <dgm:cxn modelId="{F5928AB9-5DE5-4963-83A5-35BCAFA75274}" type="presParOf" srcId="{BABD9A62-2467-42C9-BB4A-2A717F3E3CEB}" destId="{F5AA2106-E592-4F5C-8999-F25A3E8D5C93}" srcOrd="1" destOrd="0" presId="urn:microsoft.com/office/officeart/2005/8/layout/chevron2"/>
    <dgm:cxn modelId="{001212E4-D2BB-4B9F-92D1-26C6C77F7B97}" type="presParOf" srcId="{BABD9A62-2467-42C9-BB4A-2A717F3E3CEB}" destId="{4ED23DAF-A800-4B1F-B270-75B099E65239}" srcOrd="2" destOrd="0" presId="urn:microsoft.com/office/officeart/2005/8/layout/chevron2"/>
    <dgm:cxn modelId="{7D7CDA73-EB05-4D91-8207-7A3BC345A276}" type="presParOf" srcId="{4ED23DAF-A800-4B1F-B270-75B099E65239}" destId="{F8061461-54B9-47AD-AD9F-EDE3BACCA6C3}" srcOrd="0" destOrd="0" presId="urn:microsoft.com/office/officeart/2005/8/layout/chevron2"/>
    <dgm:cxn modelId="{F76C00C4-AF9D-47AE-B387-823737C82407}" type="presParOf" srcId="{4ED23DAF-A800-4B1F-B270-75B099E65239}" destId="{3635A08D-7EC7-428A-919E-200B6CAD921D}" srcOrd="1" destOrd="0" presId="urn:microsoft.com/office/officeart/2005/8/layout/chevron2"/>
    <dgm:cxn modelId="{27310330-F92E-4EF7-B01A-FDDA03B1A6AB}" type="presParOf" srcId="{BABD9A62-2467-42C9-BB4A-2A717F3E3CEB}" destId="{08DD622A-76E4-4C42-BEC3-BFA09828081E}" srcOrd="3" destOrd="0" presId="urn:microsoft.com/office/officeart/2005/8/layout/chevron2"/>
    <dgm:cxn modelId="{78E7330E-2403-45F0-A99C-EEBE897360A4}" type="presParOf" srcId="{BABD9A62-2467-42C9-BB4A-2A717F3E3CEB}" destId="{3FB5E1FC-A7AA-47AF-A2F9-88A5009480BE}" srcOrd="4" destOrd="0" presId="urn:microsoft.com/office/officeart/2005/8/layout/chevron2"/>
    <dgm:cxn modelId="{61C4A251-8C5E-49DA-BB13-D0A2DD200CC1}" type="presParOf" srcId="{3FB5E1FC-A7AA-47AF-A2F9-88A5009480BE}" destId="{A0AD760D-50B9-4AD8-A916-8E1E5DBDE28B}" srcOrd="0" destOrd="0" presId="urn:microsoft.com/office/officeart/2005/8/layout/chevron2"/>
    <dgm:cxn modelId="{17436FC9-740C-478B-A00D-F528F9FA0ECC}" type="presParOf" srcId="{3FB5E1FC-A7AA-47AF-A2F9-88A5009480BE}" destId="{E09757C2-E8B4-4512-B327-CB47430AF71E}" srcOrd="1" destOrd="0" presId="urn:microsoft.com/office/officeart/2005/8/layout/chevron2"/>
    <dgm:cxn modelId="{496C7277-1986-4892-A23D-8846526F30A9}" type="presParOf" srcId="{BABD9A62-2467-42C9-BB4A-2A717F3E3CEB}" destId="{B9FD4F11-D14D-454C-B44C-2D37FFAA8228}" srcOrd="5" destOrd="0" presId="urn:microsoft.com/office/officeart/2005/8/layout/chevron2"/>
    <dgm:cxn modelId="{576D64A2-749E-4D3D-ADEB-5374B1886579}" type="presParOf" srcId="{BABD9A62-2467-42C9-BB4A-2A717F3E3CEB}" destId="{60C1802E-7936-4A6C-A9C6-317297674DFD}" srcOrd="6" destOrd="0" presId="urn:microsoft.com/office/officeart/2005/8/layout/chevron2"/>
    <dgm:cxn modelId="{59CD241F-3759-4D93-96A9-3EF107F6444B}" type="presParOf" srcId="{60C1802E-7936-4A6C-A9C6-317297674DFD}" destId="{8CDFEB12-4599-47AE-8DCF-5CA3A23D92D7}" srcOrd="0" destOrd="0" presId="urn:microsoft.com/office/officeart/2005/8/layout/chevron2"/>
    <dgm:cxn modelId="{A7A179B6-67D2-433A-B186-43379DF83B12}" type="presParOf" srcId="{60C1802E-7936-4A6C-A9C6-317297674DFD}" destId="{52CD8A43-A7E2-4B00-9220-25414F393363}" srcOrd="1" destOrd="0" presId="urn:microsoft.com/office/officeart/2005/8/layout/chevron2"/>
    <dgm:cxn modelId="{13F2B368-6AF6-4A6D-B356-B49B76273D87}" type="presParOf" srcId="{BABD9A62-2467-42C9-BB4A-2A717F3E3CEB}" destId="{EC2CAB89-B9CE-400A-BECE-00085902474D}" srcOrd="7" destOrd="0" presId="urn:microsoft.com/office/officeart/2005/8/layout/chevron2"/>
    <dgm:cxn modelId="{11BE0238-0D63-4E05-B512-0C095DE2BCA8}" type="presParOf" srcId="{BABD9A62-2467-42C9-BB4A-2A717F3E3CEB}" destId="{01A0775A-52A9-45EA-B758-20D8A26D48D3}" srcOrd="8" destOrd="0" presId="urn:microsoft.com/office/officeart/2005/8/layout/chevron2"/>
    <dgm:cxn modelId="{347659E2-8B68-4939-B1FC-833A21C29B78}" type="presParOf" srcId="{01A0775A-52A9-45EA-B758-20D8A26D48D3}" destId="{92D69EB5-2263-4BE3-874E-9EC8604AD371}" srcOrd="0" destOrd="0" presId="urn:microsoft.com/office/officeart/2005/8/layout/chevron2"/>
    <dgm:cxn modelId="{A74ABB8D-D9CC-4A75-B28B-DB2F4E75A261}" type="presParOf" srcId="{01A0775A-52A9-45EA-B758-20D8A26D48D3}" destId="{DC806A17-5EE5-415C-A79D-B60BEEE46D7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22C768A-523D-4A6F-903B-EC480F849613}">
      <dsp:nvSpPr>
        <dsp:cNvPr id="0" name=""/>
        <dsp:cNvSpPr/>
      </dsp:nvSpPr>
      <dsp:spPr>
        <a:xfrm rot="10800000">
          <a:off x="751277" y="301"/>
          <a:ext cx="7427163" cy="1098283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4313" tIns="110490" rIns="206248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Управление ИТ: </a:t>
          </a:r>
          <a:br>
            <a:rPr lang="ru-RU" sz="2900" kern="1200" dirty="0" smtClean="0"/>
          </a:br>
          <a:r>
            <a:rPr lang="ru-RU" sz="2900" kern="1200" dirty="0" smtClean="0"/>
            <a:t>распределение полномочий и контроль</a:t>
          </a:r>
          <a:r>
            <a:rPr lang="uk-UA" sz="2900" kern="1200" dirty="0" smtClean="0"/>
            <a:t>.</a:t>
          </a:r>
          <a:endParaRPr lang="ru-RU" sz="2900" kern="1200" dirty="0"/>
        </a:p>
      </dsp:txBody>
      <dsp:txXfrm rot="10800000">
        <a:off x="751277" y="301"/>
        <a:ext cx="7427163" cy="1098283"/>
      </dsp:txXfrm>
    </dsp:sp>
    <dsp:sp modelId="{B9B8BE49-1735-49F5-BB64-4A4CD03FDAD8}">
      <dsp:nvSpPr>
        <dsp:cNvPr id="0" name=""/>
        <dsp:cNvSpPr/>
      </dsp:nvSpPr>
      <dsp:spPr>
        <a:xfrm>
          <a:off x="24280" y="301"/>
          <a:ext cx="1098283" cy="1098283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9FEC9123-E6E0-481A-BADF-773B8E9316F2}">
      <dsp:nvSpPr>
        <dsp:cNvPr id="0" name=""/>
        <dsp:cNvSpPr/>
      </dsp:nvSpPr>
      <dsp:spPr>
        <a:xfrm rot="10800000">
          <a:off x="751277" y="1373156"/>
          <a:ext cx="7427163" cy="1098283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84313" tIns="110490" rIns="206248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kern="1200" dirty="0" err="1" smtClean="0"/>
            <a:t>Определение</a:t>
          </a:r>
          <a:r>
            <a:rPr lang="uk-UA" sz="2900" kern="1200" dirty="0" smtClean="0"/>
            <a:t> </a:t>
          </a:r>
          <a:r>
            <a:rPr lang="uk-UA" sz="2900" kern="1200" dirty="0" err="1" smtClean="0"/>
            <a:t>понятия</a:t>
          </a:r>
          <a:r>
            <a:rPr lang="uk-UA" sz="2900" kern="1200" dirty="0" smtClean="0"/>
            <a:t> </a:t>
          </a:r>
          <a:r>
            <a:rPr lang="uk-UA" sz="2900" kern="1200" dirty="0" err="1" smtClean="0"/>
            <a:t>“Управление</a:t>
          </a:r>
          <a:r>
            <a:rPr lang="uk-UA" sz="2900" kern="1200" dirty="0" smtClean="0"/>
            <a:t> ИТ”.</a:t>
          </a:r>
          <a:endParaRPr lang="ru-RU" sz="2900" kern="1200" dirty="0"/>
        </a:p>
      </dsp:txBody>
      <dsp:txXfrm rot="10800000">
        <a:off x="751277" y="1373156"/>
        <a:ext cx="7427163" cy="1098283"/>
      </dsp:txXfrm>
    </dsp:sp>
    <dsp:sp modelId="{AC205F2C-EE58-4E8C-89C2-EA1AC6505FBB}">
      <dsp:nvSpPr>
        <dsp:cNvPr id="0" name=""/>
        <dsp:cNvSpPr/>
      </dsp:nvSpPr>
      <dsp:spPr>
        <a:xfrm>
          <a:off x="24280" y="1373156"/>
          <a:ext cx="1098283" cy="1098283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3383CE-80CC-4A00-87B3-EA74A74CCB9E}">
      <dsp:nvSpPr>
        <dsp:cNvPr id="0" name=""/>
        <dsp:cNvSpPr/>
      </dsp:nvSpPr>
      <dsp:spPr>
        <a:xfrm>
          <a:off x="0" y="199188"/>
          <a:ext cx="8786842" cy="1197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1957" tIns="208280" rIns="681957" bIns="142240" numCol="1" spcCol="1270" anchor="t" anchorCtr="0">
          <a:noAutofit/>
        </a:bodyPr>
        <a:lstStyle/>
        <a:p>
          <a:pPr marL="177800" lvl="1" indent="-1778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Способствуют ли возможности по использованию информационных технологий (ИТ) росту конкурентоспособности</a:t>
          </a:r>
          <a:r>
            <a:rPr lang="uk-UA" sz="2000" kern="1200" dirty="0" smtClean="0"/>
            <a:t> </a:t>
          </a:r>
          <a:r>
            <a:rPr lang="uk-UA" sz="2000" kern="1200" dirty="0" err="1" smtClean="0"/>
            <a:t>предприятия</a:t>
          </a:r>
          <a:r>
            <a:rPr lang="ru-RU" sz="2000" kern="1200" dirty="0" smtClean="0"/>
            <a:t>? </a:t>
          </a:r>
          <a:endParaRPr lang="ru-RU" sz="2000" kern="1200" dirty="0"/>
        </a:p>
      </dsp:txBody>
      <dsp:txXfrm>
        <a:off x="0" y="199188"/>
        <a:ext cx="8786842" cy="1197000"/>
      </dsp:txXfrm>
    </dsp:sp>
    <dsp:sp modelId="{621EE210-48AC-4D60-BB61-A956DB63888E}">
      <dsp:nvSpPr>
        <dsp:cNvPr id="0" name=""/>
        <dsp:cNvSpPr/>
      </dsp:nvSpPr>
      <dsp:spPr>
        <a:xfrm>
          <a:off x="439342" y="51588"/>
          <a:ext cx="6150789" cy="2952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85" tIns="0" rIns="23248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1</a:t>
          </a:r>
          <a:endParaRPr lang="en-US" sz="2800" kern="1200" dirty="0"/>
        </a:p>
      </dsp:txBody>
      <dsp:txXfrm>
        <a:off x="439342" y="51588"/>
        <a:ext cx="6150789" cy="295200"/>
      </dsp:txXfrm>
    </dsp:sp>
    <dsp:sp modelId="{E4A1B6F1-67AF-4AFA-8598-3369393BA484}">
      <dsp:nvSpPr>
        <dsp:cNvPr id="0" name=""/>
        <dsp:cNvSpPr/>
      </dsp:nvSpPr>
      <dsp:spPr>
        <a:xfrm>
          <a:off x="0" y="1597789"/>
          <a:ext cx="8786842" cy="1480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1957" tIns="208280" rIns="681957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Осознают ли менеджеры компании свою ответственность за эффективность управления и использования информационных технологий или считают, что информационными технологиями должны заниматься сотрудники отдела ИТ? </a:t>
          </a:r>
          <a:endParaRPr lang="ru-RU" sz="2000" kern="1200" dirty="0"/>
        </a:p>
      </dsp:txBody>
      <dsp:txXfrm>
        <a:off x="0" y="1597789"/>
        <a:ext cx="8786842" cy="1480500"/>
      </dsp:txXfrm>
    </dsp:sp>
    <dsp:sp modelId="{E4A224ED-506C-46C1-B76C-802452D0B3F4}">
      <dsp:nvSpPr>
        <dsp:cNvPr id="0" name=""/>
        <dsp:cNvSpPr/>
      </dsp:nvSpPr>
      <dsp:spPr>
        <a:xfrm>
          <a:off x="439342" y="1450189"/>
          <a:ext cx="6150789" cy="2952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85" tIns="0" rIns="23248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2</a:t>
          </a:r>
          <a:endParaRPr lang="en-US" sz="2800" kern="1200" dirty="0"/>
        </a:p>
      </dsp:txBody>
      <dsp:txXfrm>
        <a:off x="439342" y="1450189"/>
        <a:ext cx="6150789" cy="295200"/>
      </dsp:txXfrm>
    </dsp:sp>
    <dsp:sp modelId="{BCD08557-1678-4F6C-86A9-68790C2041F4}">
      <dsp:nvSpPr>
        <dsp:cNvPr id="0" name=""/>
        <dsp:cNvSpPr/>
      </dsp:nvSpPr>
      <dsp:spPr>
        <a:xfrm>
          <a:off x="0" y="3279889"/>
          <a:ext cx="8786842" cy="1197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1957" tIns="208280" rIns="681957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Направлены ли инвестиции в ИТ на стратегические приоритеты всего предприятия или ресурсы компании растрачиваются на различные тактические инициативы? </a:t>
          </a:r>
          <a:endParaRPr lang="ru-RU" sz="2000" kern="1200" dirty="0"/>
        </a:p>
      </dsp:txBody>
      <dsp:txXfrm>
        <a:off x="0" y="3279889"/>
        <a:ext cx="8786842" cy="1197000"/>
      </dsp:txXfrm>
    </dsp:sp>
    <dsp:sp modelId="{5F64C376-FA3B-471A-9108-F3F03AAB1392}">
      <dsp:nvSpPr>
        <dsp:cNvPr id="0" name=""/>
        <dsp:cNvSpPr/>
      </dsp:nvSpPr>
      <dsp:spPr>
        <a:xfrm>
          <a:off x="439342" y="3132289"/>
          <a:ext cx="6150789" cy="2952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85" tIns="0" rIns="23248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3</a:t>
          </a:r>
          <a:endParaRPr lang="en-US" sz="2800" kern="1200" dirty="0"/>
        </a:p>
      </dsp:txBody>
      <dsp:txXfrm>
        <a:off x="439342" y="3132289"/>
        <a:ext cx="6150789" cy="295200"/>
      </dsp:txXfrm>
    </dsp:sp>
    <dsp:sp modelId="{FBDEAD73-E24B-48F7-9BBE-3A2D9F360427}">
      <dsp:nvSpPr>
        <dsp:cNvPr id="0" name=""/>
        <dsp:cNvSpPr/>
      </dsp:nvSpPr>
      <dsp:spPr>
        <a:xfrm>
          <a:off x="0" y="4678489"/>
          <a:ext cx="8786842" cy="913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1957" tIns="208280" rIns="681957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Проще говоря, </a:t>
          </a:r>
          <a:r>
            <a:rPr lang="ru-RU" sz="2000" b="1" kern="1200" dirty="0" smtClean="0"/>
            <a:t>удовлетворены ли </a:t>
          </a:r>
          <a:r>
            <a:rPr lang="uk-UA" sz="2000" b="1" kern="1200" dirty="0" err="1" smtClean="0"/>
            <a:t>руководители</a:t>
          </a:r>
          <a:r>
            <a:rPr lang="uk-UA" sz="2000" b="1" kern="1200" dirty="0" smtClean="0"/>
            <a:t> </a:t>
          </a:r>
          <a:r>
            <a:rPr lang="uk-UA" sz="2000" b="1" kern="1200" dirty="0" err="1" smtClean="0"/>
            <a:t>предприятия</a:t>
          </a:r>
          <a:r>
            <a:rPr lang="uk-UA" sz="2000" b="1" kern="1200" dirty="0" smtClean="0"/>
            <a:t> </a:t>
          </a:r>
          <a:r>
            <a:rPr lang="ru-RU" sz="2000" b="1" kern="1200" dirty="0" smtClean="0"/>
            <a:t>результатами инвестиций в ИТ?</a:t>
          </a:r>
          <a:endParaRPr lang="ru-RU" sz="2000" kern="1200" dirty="0"/>
        </a:p>
      </dsp:txBody>
      <dsp:txXfrm>
        <a:off x="0" y="4678489"/>
        <a:ext cx="8786842" cy="913500"/>
      </dsp:txXfrm>
    </dsp:sp>
    <dsp:sp modelId="{FFF51285-692B-4C06-9F4F-33DAE24C30AA}">
      <dsp:nvSpPr>
        <dsp:cNvPr id="0" name=""/>
        <dsp:cNvSpPr/>
      </dsp:nvSpPr>
      <dsp:spPr>
        <a:xfrm>
          <a:off x="439342" y="4530889"/>
          <a:ext cx="6150789" cy="2952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85" tIns="0" rIns="23248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4</a:t>
          </a:r>
          <a:endParaRPr lang="ru-RU" sz="2800" kern="1200" dirty="0"/>
        </a:p>
      </dsp:txBody>
      <dsp:txXfrm>
        <a:off x="439342" y="4530889"/>
        <a:ext cx="6150789" cy="2952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4A083A-69E1-4FEE-AA55-28CD768DE50A}">
      <dsp:nvSpPr>
        <dsp:cNvPr id="0" name=""/>
        <dsp:cNvSpPr/>
      </dsp:nvSpPr>
      <dsp:spPr>
        <a:xfrm>
          <a:off x="4448" y="275387"/>
          <a:ext cx="2466922" cy="51012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Точность, достоверность и своевременность получения информации является определяющим фактором обеспечения эффективности академической, производственной   и   управленческой   сфер   </a:t>
          </a:r>
          <a:br>
            <a:rPr lang="ru-RU" sz="1900" kern="1200" dirty="0" smtClean="0"/>
          </a:br>
          <a:r>
            <a:rPr lang="ru-RU" sz="1900" kern="1200" dirty="0" smtClean="0"/>
            <a:t>и   одним   из   главных условий динамического развития общества.</a:t>
          </a:r>
          <a:endParaRPr lang="en-US" sz="1900" kern="1200" dirty="0"/>
        </a:p>
      </dsp:txBody>
      <dsp:txXfrm>
        <a:off x="4448" y="275387"/>
        <a:ext cx="2466922" cy="5101224"/>
      </dsp:txXfrm>
    </dsp:sp>
    <dsp:sp modelId="{5AA7C121-AF07-4DEB-8EDD-1F55670A0DD7}">
      <dsp:nvSpPr>
        <dsp:cNvPr id="0" name=""/>
        <dsp:cNvSpPr/>
      </dsp:nvSpPr>
      <dsp:spPr>
        <a:xfrm>
          <a:off x="2520280" y="2564904"/>
          <a:ext cx="647043" cy="52219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2520280" y="2564904"/>
        <a:ext cx="647043" cy="522191"/>
      </dsp:txXfrm>
    </dsp:sp>
    <dsp:sp modelId="{E3E37D09-DA86-4596-919A-64E841DD7F0F}">
      <dsp:nvSpPr>
        <dsp:cNvPr id="0" name=""/>
        <dsp:cNvSpPr/>
      </dsp:nvSpPr>
      <dsp:spPr>
        <a:xfrm>
          <a:off x="3194538" y="275387"/>
          <a:ext cx="2466922" cy="51012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Создание инфраструктуры, которая обеспечивает принятие эффективных управленческих решений на базе достоверной и актуальной информации, является для Украины важным заданием.</a:t>
          </a:r>
          <a:endParaRPr lang="en-US" sz="1900" kern="1200" dirty="0"/>
        </a:p>
      </dsp:txBody>
      <dsp:txXfrm>
        <a:off x="3194538" y="275387"/>
        <a:ext cx="2466922" cy="5101224"/>
      </dsp:txXfrm>
    </dsp:sp>
    <dsp:sp modelId="{6D00B3C0-DC41-4A5D-A525-B7F5F4C19D4F}">
      <dsp:nvSpPr>
        <dsp:cNvPr id="0" name=""/>
        <dsp:cNvSpPr/>
      </dsp:nvSpPr>
      <dsp:spPr>
        <a:xfrm>
          <a:off x="5710370" y="2564904"/>
          <a:ext cx="647043" cy="52219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5710370" y="2564904"/>
        <a:ext cx="647043" cy="522191"/>
      </dsp:txXfrm>
    </dsp:sp>
    <dsp:sp modelId="{7726F4D4-F848-4D0F-9819-2CFAEF096503}">
      <dsp:nvSpPr>
        <dsp:cNvPr id="0" name=""/>
        <dsp:cNvSpPr/>
      </dsp:nvSpPr>
      <dsp:spPr>
        <a:xfrm>
          <a:off x="6384628" y="275387"/>
          <a:ext cx="2466922" cy="51012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Успешное решение этой проблемы служит предпосылкой интеграции нашей страны в Европейское содружество и другие международные организации, которые обеспечивают формирование глобального информационного пространства.</a:t>
          </a:r>
          <a:endParaRPr lang="en-US" sz="1900" kern="1200" dirty="0"/>
        </a:p>
      </dsp:txBody>
      <dsp:txXfrm>
        <a:off x="6384628" y="275387"/>
        <a:ext cx="2466922" cy="510122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4EB8AC5-A962-4118-8847-403BAAAB8894}">
      <dsp:nvSpPr>
        <dsp:cNvPr id="0" name=""/>
        <dsp:cNvSpPr/>
      </dsp:nvSpPr>
      <dsp:spPr>
        <a:xfrm rot="10800000">
          <a:off x="935097" y="1199"/>
          <a:ext cx="7849896" cy="712711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286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Они четко представляют себе стратегии бизнеса и роль ИТ в их реализации.</a:t>
          </a:r>
          <a:endParaRPr lang="en-US" sz="1800" kern="1200" dirty="0"/>
        </a:p>
      </dsp:txBody>
      <dsp:txXfrm rot="10800000">
        <a:off x="935097" y="1199"/>
        <a:ext cx="7849896" cy="712711"/>
      </dsp:txXfrm>
    </dsp:sp>
    <dsp:sp modelId="{2EEF4F70-011A-4F2F-893B-1F7272B55C26}">
      <dsp:nvSpPr>
        <dsp:cNvPr id="0" name=""/>
        <dsp:cNvSpPr/>
      </dsp:nvSpPr>
      <dsp:spPr>
        <a:xfrm>
          <a:off x="318014" y="1199"/>
          <a:ext cx="712711" cy="712711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32A162F2-C59E-46D2-A806-9ED03D87713D}">
      <dsp:nvSpPr>
        <dsp:cNvPr id="0" name=""/>
        <dsp:cNvSpPr/>
      </dsp:nvSpPr>
      <dsp:spPr>
        <a:xfrm rot="10800000">
          <a:off x="935097" y="914957"/>
          <a:ext cx="7849896" cy="712711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286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Они ведут учет средств, затрачиваемых на ИТ, управляют этими средствами и стоимостью, получаемой от ИТ.</a:t>
          </a:r>
          <a:endParaRPr lang="en-US" sz="1800" kern="1200" dirty="0"/>
        </a:p>
      </dsp:txBody>
      <dsp:txXfrm rot="10800000">
        <a:off x="935097" y="914957"/>
        <a:ext cx="7849896" cy="712711"/>
      </dsp:txXfrm>
    </dsp:sp>
    <dsp:sp modelId="{2C397A54-B512-412F-ACDC-B6F6CD3A5A69}">
      <dsp:nvSpPr>
        <dsp:cNvPr id="0" name=""/>
        <dsp:cNvSpPr/>
      </dsp:nvSpPr>
      <dsp:spPr>
        <a:xfrm>
          <a:off x="318014" y="914957"/>
          <a:ext cx="712711" cy="712711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DBE8E0FD-916C-4AEF-BA60-39C493E7D9A4}">
      <dsp:nvSpPr>
        <dsp:cNvPr id="0" name=""/>
        <dsp:cNvSpPr/>
      </dsp:nvSpPr>
      <dsp:spPr>
        <a:xfrm rot="10800000">
          <a:off x="935097" y="1828714"/>
          <a:ext cx="7849896" cy="712711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286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Они распределяют ответственность за организационные изменения, необходимые для успешного использования новых возможностей ИТ.</a:t>
          </a:r>
          <a:endParaRPr lang="en-US" sz="1800" kern="1200" dirty="0"/>
        </a:p>
      </dsp:txBody>
      <dsp:txXfrm rot="10800000">
        <a:off x="935097" y="1828714"/>
        <a:ext cx="7849896" cy="712711"/>
      </dsp:txXfrm>
    </dsp:sp>
    <dsp:sp modelId="{3A4E33D6-92B0-4F73-9ACA-2D6434BFAACE}">
      <dsp:nvSpPr>
        <dsp:cNvPr id="0" name=""/>
        <dsp:cNvSpPr/>
      </dsp:nvSpPr>
      <dsp:spPr>
        <a:xfrm>
          <a:off x="318014" y="1828714"/>
          <a:ext cx="712711" cy="712711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D664CDE3-C682-43A0-B71C-090D806864F6}">
      <dsp:nvSpPr>
        <dsp:cNvPr id="0" name=""/>
        <dsp:cNvSpPr/>
      </dsp:nvSpPr>
      <dsp:spPr>
        <a:xfrm rot="10800000">
          <a:off x="935097" y="2742472"/>
          <a:ext cx="7849896" cy="712711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286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Они учатся на опыте каждого конкретного случая управления ИТ и становятся приверженцами совместного и повторного использования активов ИТ.</a:t>
          </a:r>
          <a:endParaRPr lang="en-US" sz="1800" kern="1200" dirty="0"/>
        </a:p>
      </dsp:txBody>
      <dsp:txXfrm rot="10800000">
        <a:off x="935097" y="2742472"/>
        <a:ext cx="7849896" cy="712711"/>
      </dsp:txXfrm>
    </dsp:sp>
    <dsp:sp modelId="{00D954BF-CCB9-4A49-9A0B-8B23C6A76D24}">
      <dsp:nvSpPr>
        <dsp:cNvPr id="0" name=""/>
        <dsp:cNvSpPr/>
      </dsp:nvSpPr>
      <dsp:spPr>
        <a:xfrm>
          <a:off x="318014" y="2742472"/>
          <a:ext cx="712711" cy="712711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147980-A570-4088-9DCB-B5B2007F8BEA}">
      <dsp:nvSpPr>
        <dsp:cNvPr id="0" name=""/>
        <dsp:cNvSpPr/>
      </dsp:nvSpPr>
      <dsp:spPr>
        <a:xfrm>
          <a:off x="0" y="157678"/>
          <a:ext cx="8712968" cy="1077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6223" tIns="187452" rIns="67622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i="0" kern="1200" baseline="0" dirty="0" smtClean="0"/>
            <a:t>Управление ИТ касается не столько процесса принятия конкретных решений в ИТ </a:t>
          </a:r>
          <a:r>
            <a:rPr lang="uk-UA" sz="1800" b="0" i="0" kern="1200" baseline="0" dirty="0" smtClean="0"/>
            <a:t>— </a:t>
          </a:r>
          <a:r>
            <a:rPr lang="ru-RU" sz="1800" b="0" i="0" kern="1200" baseline="0" dirty="0" smtClean="0"/>
            <a:t>этим занимается менеджмент, </a:t>
          </a:r>
          <a:r>
            <a:rPr lang="uk-UA" sz="1800" b="0" i="0" kern="1200" baseline="0" dirty="0" smtClean="0"/>
            <a:t>— </a:t>
          </a:r>
          <a:r>
            <a:rPr lang="ru-RU" sz="1800" b="0" i="0" kern="1200" baseline="0" dirty="0" smtClean="0"/>
            <a:t>сколько определения того, кто систематически участвует в принятии этих решений. </a:t>
          </a:r>
          <a:endParaRPr lang="en-US" sz="1800" kern="1200" dirty="0"/>
        </a:p>
      </dsp:txBody>
      <dsp:txXfrm>
        <a:off x="0" y="157678"/>
        <a:ext cx="8712968" cy="1077300"/>
      </dsp:txXfrm>
    </dsp:sp>
    <dsp:sp modelId="{A6C19A4B-A87E-47CF-B1F7-8D9BC5A98D3E}">
      <dsp:nvSpPr>
        <dsp:cNvPr id="0" name=""/>
        <dsp:cNvSpPr/>
      </dsp:nvSpPr>
      <dsp:spPr>
        <a:xfrm>
          <a:off x="435648" y="24838"/>
          <a:ext cx="6099077" cy="2656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435648" y="24838"/>
        <a:ext cx="6099077" cy="265680"/>
      </dsp:txXfrm>
    </dsp:sp>
    <dsp:sp modelId="{0CC72C99-C976-469E-BD77-E6AE88393BC7}">
      <dsp:nvSpPr>
        <dsp:cNvPr id="0" name=""/>
        <dsp:cNvSpPr/>
      </dsp:nvSpPr>
      <dsp:spPr>
        <a:xfrm>
          <a:off x="0" y="1416419"/>
          <a:ext cx="8712968" cy="1332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6223" tIns="187452" rIns="67622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i="1" kern="1200" baseline="0" dirty="0" smtClean="0"/>
            <a:t>Управление ИТ</a:t>
          </a:r>
          <a:r>
            <a:rPr lang="ru-RU" sz="1800" b="0" i="0" kern="1200" baseline="0" dirty="0" smtClean="0"/>
            <a:t> является отражением более</a:t>
          </a:r>
          <a:r>
            <a:rPr lang="uk-UA" sz="1800" b="0" i="0" kern="1200" baseline="0" dirty="0" smtClean="0"/>
            <a:t> </a:t>
          </a:r>
          <a:r>
            <a:rPr lang="ru-RU" sz="1800" b="0" i="0" kern="1200" baseline="0" dirty="0" err="1" smtClean="0"/>
            <a:t>ш</a:t>
          </a:r>
          <a:r>
            <a:rPr lang="uk-UA" sz="1800" b="0" i="0" kern="1200" baseline="0" dirty="0" smtClean="0"/>
            <a:t>и</a:t>
          </a:r>
          <a:r>
            <a:rPr lang="ru-RU" sz="1800" b="0" i="0" kern="1200" baseline="0" dirty="0" err="1" smtClean="0"/>
            <a:t>роких</a:t>
          </a:r>
          <a:r>
            <a:rPr lang="ru-RU" sz="1800" b="0" i="0" kern="1200" baseline="0" dirty="0" smtClean="0"/>
            <a:t> </a:t>
          </a:r>
          <a:r>
            <a:rPr lang="ru-RU" sz="1800" b="0" i="0" kern="1200" baseline="0" dirty="0" err="1" smtClean="0"/>
            <a:t>корпоратив</a:t>
          </a:r>
          <a:r>
            <a:rPr lang="uk-UA" sz="1800" b="0" i="0" kern="1200" baseline="0" dirty="0" err="1" smtClean="0"/>
            <a:t>ных</a:t>
          </a:r>
          <a:r>
            <a:rPr lang="uk-UA" sz="1800" b="0" i="0" kern="1200" baseline="0" dirty="0" smtClean="0"/>
            <a:t> </a:t>
          </a:r>
          <a:r>
            <a:rPr lang="uk-UA" sz="1800" b="0" i="0" kern="1200" baseline="0" dirty="0" err="1" smtClean="0"/>
            <a:t>принципов</a:t>
          </a:r>
          <a:r>
            <a:rPr lang="ru-RU" sz="1800" b="0" i="0" kern="1200" baseline="0" dirty="0" smtClean="0"/>
            <a:t> управления  и сосредотачивается на вопросах менеджмента и использования ИТ для достижения корпоративных целей по повышению эффективности. </a:t>
          </a:r>
          <a:endParaRPr lang="en-US" sz="1800" kern="1200" dirty="0"/>
        </a:p>
      </dsp:txBody>
      <dsp:txXfrm>
        <a:off x="0" y="1416419"/>
        <a:ext cx="8712968" cy="1332450"/>
      </dsp:txXfrm>
    </dsp:sp>
    <dsp:sp modelId="{559F07CC-2988-4D61-92AE-97DB4551F59D}">
      <dsp:nvSpPr>
        <dsp:cNvPr id="0" name=""/>
        <dsp:cNvSpPr/>
      </dsp:nvSpPr>
      <dsp:spPr>
        <a:xfrm>
          <a:off x="435648" y="1283579"/>
          <a:ext cx="6099077" cy="2656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800" b="0" i="0" kern="1200" baseline="0" dirty="0"/>
        </a:p>
      </dsp:txBody>
      <dsp:txXfrm>
        <a:off x="435648" y="1283579"/>
        <a:ext cx="6099077" cy="265680"/>
      </dsp:txXfrm>
    </dsp:sp>
    <dsp:sp modelId="{AE90A3D6-798D-4CAB-9941-A183466CF64D}">
      <dsp:nvSpPr>
        <dsp:cNvPr id="0" name=""/>
        <dsp:cNvSpPr/>
      </dsp:nvSpPr>
      <dsp:spPr>
        <a:xfrm>
          <a:off x="0" y="2930309"/>
          <a:ext cx="8712968" cy="1077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6223" tIns="187452" rIns="67622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i="0" kern="1200" baseline="0" dirty="0" smtClean="0"/>
            <a:t>Эффективное управление ИТ поощряет и направляет умение сотрудников использовать ИТ и обеспечивает соответствие их поведения в отношении ИТ общему видению и ценностям компании. </a:t>
          </a:r>
          <a:endParaRPr lang="en-US" sz="1800" kern="1200" dirty="0"/>
        </a:p>
      </dsp:txBody>
      <dsp:txXfrm>
        <a:off x="0" y="2930309"/>
        <a:ext cx="8712968" cy="1077300"/>
      </dsp:txXfrm>
    </dsp:sp>
    <dsp:sp modelId="{171453AA-2CBE-4243-B671-161E1F46E055}">
      <dsp:nvSpPr>
        <dsp:cNvPr id="0" name=""/>
        <dsp:cNvSpPr/>
      </dsp:nvSpPr>
      <dsp:spPr>
        <a:xfrm>
          <a:off x="435648" y="2797469"/>
          <a:ext cx="6099077" cy="2656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0" i="0" kern="1200" baseline="0" dirty="0"/>
        </a:p>
      </dsp:txBody>
      <dsp:txXfrm>
        <a:off x="435648" y="2797469"/>
        <a:ext cx="6099077" cy="26568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2462C514-AF12-41F4-BCFF-159D101526F1}" type="datetimeFigureOut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A96D60E9-37E4-42D1-83AA-66F654735F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D0114-2FAB-4337-AD5F-9313883B3B75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BC2AE-4977-44CA-B159-94CFC5065E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9E2A5-F08E-432C-8023-D5E8775D583C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0AF9A-0EBC-4F19-B220-C57C7366531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10155-986A-4837-8FCF-2CAC93125B96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870C6-B693-41A5-AA26-BF7BAC4976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57629-200F-4BE6-A30A-022E223C0E98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157FB-EEBD-4B3C-A35C-DB1DC136B8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F767-8919-4E85-8CD6-3F8BB3511ECD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FAE7A-BDF1-4AF8-ABE9-A29652EE75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8DC65-098B-4719-B624-DD3E35BFC39B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8D53E-2A49-4E89-8948-BFAFC8DFD7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D6D69-8745-48C8-9B47-875E049B2E5E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09BEE-AE33-4A9F-8153-601ECDE560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5482-5886-4947-BB1C-4A9720AD66CD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D880F-69FE-4973-9928-C825D90FD9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DAB58-DFAD-47D1-9BFB-98D3F5D3DD10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72956-EAB4-42F4-875F-7B5609DCF5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638A3-4B99-48F0-BF96-58B79B552C40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CCF98-AA15-4915-B408-DB26234B95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62101-B33B-4B48-806C-69CD6FFAF2FC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4C688-D99A-4A9E-9C3B-FF4ED0AE19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>
            <a:lum bright="5000"/>
          </a:blip>
          <a:srcRect/>
          <a:stretch>
            <a:fillRect/>
          </a:stretch>
        </p:blipFill>
        <p:spPr bwMode="auto">
          <a:xfrm>
            <a:off x="0" y="0"/>
            <a:ext cx="9144000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50B38B3-EE6C-4371-9231-0433D7F89F52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E091C0F-7DE0-473C-B772-F3C7425EB67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ln w="1841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glow rad="101600">
              <a:schemeClr val="accent4">
                <a:satMod val="175000"/>
                <a:alpha val="40000"/>
              </a:schemeClr>
            </a:glow>
            <a:outerShdw blurRad="63500" dir="3600000" algn="tl" rotWithShape="0">
              <a:srgbClr val="000000">
                <a:alpha val="70000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libri" pitchFamily="34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libri" pitchFamily="34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libri" pitchFamily="34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libri" pitchFamily="34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604A7B"/>
        </a:buClr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604A7B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604A7B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604A7B"/>
        </a:buClr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slide" Target="slide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slide" Target="slide2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hyperlink" Target="http://www/Default.aspx?tabindex=0&amp;tabid=1&amp;lng=1&amp;Inbox=371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diagramLayout" Target="../diagrams/layout4.xml"/><Relationship Id="rId7" Type="http://schemas.openxmlformats.org/officeDocument/2006/relationships/image" Target="../media/image14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slide" Target="slide2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diagramLayout" Target="../diagrams/layout6.xml"/><Relationship Id="rId7" Type="http://schemas.openxmlformats.org/officeDocument/2006/relationships/image" Target="../media/image18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diagramLayout" Target="../diagrams/layout7.xml"/><Relationship Id="rId7" Type="http://schemas.openxmlformats.org/officeDocument/2006/relationships/image" Target="../media/image19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4355976" y="2996952"/>
            <a:ext cx="5040560" cy="1296144"/>
          </a:xfrm>
        </p:spPr>
        <p:txBody>
          <a:bodyPr>
            <a:noAutofit/>
          </a:bodyPr>
          <a:lstStyle/>
          <a:p>
            <a:pPr lvl="0" fontAlgn="auto">
              <a:spcAft>
                <a:spcPts val="0"/>
              </a:spcAft>
              <a:defRPr/>
            </a:pPr>
            <a:r>
              <a:rPr lang="ru-RU" sz="6600" b="1" dirty="0" smtClean="0">
                <a:latin typeface="Arial" pitchFamily="34" charset="0"/>
                <a:cs typeface="Arial" pitchFamily="34" charset="0"/>
              </a:rPr>
              <a:t>Лекция 1</a:t>
            </a:r>
            <a:r>
              <a:rPr lang="en-GB" sz="6000" dirty="0" smtClean="0"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GB" sz="6000" dirty="0" smtClean="0"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rPr>
            </a:br>
            <a:endParaRPr lang="zh-CN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251520" y="-368044"/>
            <a:ext cx="8568952" cy="25009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en-GB" sz="60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ru-RU" altLang="zh-CN" sz="48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Управление ИТ: </a:t>
            </a:r>
            <a:br>
              <a:rPr kumimoji="0" lang="ru-RU" altLang="zh-CN" sz="48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ru-RU" altLang="zh-CN" sz="48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распределение полномочий и контроль</a:t>
            </a:r>
            <a:r>
              <a:rPr kumimoji="0" lang="uk-UA" altLang="zh-CN" sz="48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r>
              <a:rPr kumimoji="0" lang="en-US" sz="48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8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zh-CN" altLang="en-US" sz="32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57158" y="2243142"/>
          <a:ext cx="8929718" cy="2471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42876" y="1196752"/>
          <a:ext cx="8786842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Ключевые вопросы</a:t>
            </a:r>
            <a:endParaRPr lang="ru-RU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1" name="Управляющая кнопка: в начало 10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назад 11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настраиваемая 12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4" name="Управляющая кнопка: далее 13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в конец 14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783960" y="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3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cs typeface="Times New Roman" pitchFamily="18" charset="0"/>
              </a:rPr>
              <a:t>Эффективность управления и использования ИТ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1"/>
            <a:ext cx="8964488" cy="3096343"/>
          </a:xfrm>
        </p:spPr>
        <p:txBody>
          <a:bodyPr/>
          <a:lstStyle/>
          <a:p>
            <a:r>
              <a:rPr lang="ru-RU" dirty="0" smtClean="0">
                <a:cs typeface="Times New Roman" pitchFamily="18" charset="0"/>
              </a:rPr>
              <a:t>Организации управляют множеством различных активов, таких как кадры, денежные средства, оборудование и взаимоотношения с клиентами, но информация и технологии, с помощью которых она собирается, хранится и распространяется, могут сбить всю эту систему. </a:t>
            </a:r>
            <a:endParaRPr lang="en-US" dirty="0"/>
          </a:p>
        </p:txBody>
      </p:sp>
      <p:pic>
        <p:nvPicPr>
          <p:cNvPr id="19458" name="Picture 2" descr="http://filearchive.cnews.ru/img/reviews/2011/07/22/erp_smb_a3e4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24768" y="4401360"/>
            <a:ext cx="3451688" cy="226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0" name="Picture 4" descr="http://www.forbes.ru/sites/default/files/imagecache/p577/gallery/42-210595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819" y="4437360"/>
            <a:ext cx="3345101" cy="22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8" name="Прямая соединительная линия 7"/>
          <p:cNvCxnSpPr>
            <a:stCxn id="3" idx="2"/>
          </p:cNvCxnSpPr>
          <p:nvPr/>
        </p:nvCxnSpPr>
        <p:spPr>
          <a:xfrm rot="16200000" flipH="1">
            <a:off x="3302986" y="5544362"/>
            <a:ext cx="2376264" cy="17748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grpSp>
        <p:nvGrpSpPr>
          <p:cNvPr id="20" name="Группа 19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21" name="Управляющая кнопка: в начало 20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Управляющая кнопка: назад 21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Управляющая кнопка: настраиваемая 22">
              <a:hlinkClick r:id="rId4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24" name="Управляющая кнопка: далее 23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Управляющая кнопка: в конец 24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8783960" y="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4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6732240" cy="5472608"/>
          </a:xfrm>
        </p:spPr>
        <p:txBody>
          <a:bodyPr/>
          <a:lstStyle/>
          <a:p>
            <a:r>
              <a:rPr lang="ru-RU" sz="2600" dirty="0" smtClean="0">
                <a:cs typeface="Times New Roman" pitchFamily="18" charset="0"/>
              </a:rPr>
              <a:t>Потребности бизнеса постоянно меняются, в то время как системы, наоборот, остаются относительно неподвижными. Использование ИТ требует привлечения авансовых и текущих инвестиций для получения результатов, которые невозможно точно предопределить. Подобная неопределенность и возникающие сложности приводят к тому, что многие руководители отказываются от своих обязанностей по обеспечению эффективного использования ИТ сотрудниками предприятия.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cs typeface="Times New Roman" pitchFamily="18" charset="0"/>
              </a:rPr>
              <a:t>Эффективность управления и использования ИТ</a:t>
            </a:r>
            <a:endParaRPr lang="en-US" dirty="0"/>
          </a:p>
        </p:txBody>
      </p:sp>
      <p:pic>
        <p:nvPicPr>
          <p:cNvPr id="18434" name="Picture 2" descr="http://www.pravmir.ru/wp-content/uploads/2010/12/%D0%BE%D1%82%D0%BA%D0%B0%D0%B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6180" y="3068960"/>
            <a:ext cx="2138308" cy="3240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436" name="Picture 4" descr="http://tools4cio.ru/pictures/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9" y="1491809"/>
            <a:ext cx="2160239" cy="14331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13" name="Группа 12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4" name="Управляющая кнопка: в начало 13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зад 14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страиваемая 15">
              <a:hlinkClick r:id="rId4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7" name="Управляющая кнопка: далее 16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Управляющая кнопка: в конец 17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783960" y="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5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-72008" y="4480520"/>
            <a:ext cx="8676456" cy="23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Подавляющее большинство украинских </a:t>
            </a:r>
            <a:r>
              <a:rPr kumimoji="0" lang="ru-R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образовательно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- научных учреждений доныне решают задание управленческого учета, путем составления сведенной и аналитической отчетности в </a:t>
            </a:r>
            <a:r>
              <a:rPr kumimoji="0" lang="uk-UA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MS</a:t>
            </a:r>
            <a:r>
              <a:rPr kumimoji="0" lang="uk-UA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</a:t>
            </a:r>
            <a:r>
              <a:rPr kumimoji="0" lang="uk-UA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Excel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, при этом сталкиваясь с многоразовым введением данных и естественными трудностями в консолидации информации из сложных управленческих правил.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ru-RU" dirty="0" smtClean="0"/>
              <a:t>Управленческий учет в ВУЗах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3"/>
            <a:ext cx="8964488" cy="1224135"/>
          </a:xfrm>
        </p:spPr>
        <p:txBody>
          <a:bodyPr/>
          <a:lstStyle/>
          <a:p>
            <a:pPr algn="just"/>
            <a:r>
              <a:rPr lang="ru-RU" sz="2200" dirty="0" smtClean="0">
                <a:cs typeface="Times New Roman" pitchFamily="18" charset="0"/>
              </a:rPr>
              <a:t>Для того, чтобы эффективно управлять высшим учебным заведением, необходимо в любой момент иметь доступ к информации о текущем состоянии учреждения. </a:t>
            </a:r>
            <a:endParaRPr lang="en-US" sz="2200" dirty="0"/>
          </a:p>
        </p:txBody>
      </p:sp>
      <p:pic>
        <p:nvPicPr>
          <p:cNvPr id="17410" name="Picture 2" descr="http://excel-uroki.ucoz.com/excel_icon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64896" y="5337720"/>
            <a:ext cx="1043608" cy="1043608"/>
          </a:xfrm>
          <a:prstGeom prst="rect">
            <a:avLst/>
          </a:prstGeom>
          <a:noFill/>
        </p:spPr>
      </p:pic>
      <p:pic>
        <p:nvPicPr>
          <p:cNvPr id="17412" name="Picture 4" descr="http://www.acg54.com/pic_new/449.jpg"/>
          <p:cNvPicPr>
            <a:picLocks noChangeAspect="1" noChangeArrowheads="1"/>
          </p:cNvPicPr>
          <p:nvPr/>
        </p:nvPicPr>
        <p:blipFill>
          <a:blip r:embed="rId4" cstate="print"/>
          <a:srcRect t="14175" r="15828"/>
          <a:stretch>
            <a:fillRect/>
          </a:stretch>
        </p:blipFill>
        <p:spPr bwMode="auto">
          <a:xfrm>
            <a:off x="107504" y="2348880"/>
            <a:ext cx="3312368" cy="208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3275856" y="2276872"/>
            <a:ext cx="565313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spcBef>
                <a:spcPct val="20000"/>
              </a:spcBef>
              <a:buBlip>
                <a:blip r:embed="rId2"/>
              </a:buBlip>
            </a:pPr>
            <a:r>
              <a:rPr lang="ru-RU" sz="2200" dirty="0" smtClean="0">
                <a:latin typeface="+mn-lt"/>
                <a:ea typeface="+mn-ea"/>
                <a:cs typeface="Times New Roman" pitchFamily="18" charset="0"/>
              </a:rPr>
              <a:t>Бухгалтерский учет не может предоставить руководителю таких данных. Именно поэтому в настоящий момент в институтах и университетах остро появляется проблема автоматизации управленческого учета. 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5" name="Управляющая кнопка: в начало 14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зад 15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Управляющая кнопка: настраиваемая 16">
              <a:hlinkClick r:id="rId5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8" name="Управляющая кнопка: далее 17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Управляющая кнопка: в конец 18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783960" y="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6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79512" y="648072"/>
          <a:ext cx="8856000" cy="565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2" name="Управляющая кнопка: в начало 11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назад 12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Управляющая кнопка: настраиваемая 13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5" name="Управляющая кнопка: далее 14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в конец 15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783960" y="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7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Европейская рамочная программа </a:t>
            </a:r>
            <a:r>
              <a:rPr lang="en-US" dirty="0" smtClean="0"/>
              <a:t>Tempus/</a:t>
            </a:r>
            <a:r>
              <a:rPr lang="en-US" dirty="0" err="1" smtClean="0"/>
              <a:t>Tacis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8625136" cy="4525963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 dirty="0" smtClean="0">
                <a:cs typeface="Times New Roman" pitchFamily="18" charset="0"/>
              </a:rPr>
              <a:t>В связи с этим, поддержка проектов, направленных на разработку и внедрение информационных технологий в процессе управления </a:t>
            </a:r>
            <a:r>
              <a:rPr lang="ru-RU" sz="2400" dirty="0" smtClean="0"/>
              <a:t>вуз</a:t>
            </a:r>
            <a:r>
              <a:rPr lang="ru-RU" sz="2400" dirty="0" smtClean="0">
                <a:cs typeface="Times New Roman" pitchFamily="18" charset="0"/>
              </a:rPr>
              <a:t>ами, является одним из приоритетных направлений </a:t>
            </a:r>
            <a:r>
              <a:rPr lang="en-US" sz="2400" dirty="0" smtClean="0">
                <a:cs typeface="Times New Roman" pitchFamily="18" charset="0"/>
              </a:rPr>
              <a:t>E</a:t>
            </a:r>
            <a:r>
              <a:rPr lang="uk-UA" sz="2400" dirty="0" err="1" smtClean="0">
                <a:cs typeface="Times New Roman" pitchFamily="18" charset="0"/>
              </a:rPr>
              <a:t>вропейсько</a:t>
            </a:r>
            <a:r>
              <a:rPr lang="uk-UA" sz="2400" dirty="0" err="1" smtClean="0"/>
              <a:t>й</a:t>
            </a:r>
            <a:r>
              <a:rPr lang="uk-UA" sz="2400" dirty="0" smtClean="0">
                <a:cs typeface="Times New Roman" pitchFamily="18" charset="0"/>
              </a:rPr>
              <a:t> </a:t>
            </a:r>
            <a:r>
              <a:rPr lang="uk-UA" sz="2400" dirty="0" err="1" smtClean="0">
                <a:cs typeface="Times New Roman" pitchFamily="18" charset="0"/>
              </a:rPr>
              <a:t>рам</a:t>
            </a:r>
            <a:r>
              <a:rPr lang="uk-UA" sz="2400" dirty="0" err="1" smtClean="0"/>
              <a:t>очной</a:t>
            </a:r>
            <a:r>
              <a:rPr lang="uk-UA" sz="2400" dirty="0" smtClean="0">
                <a:cs typeface="Times New Roman" pitchFamily="18" charset="0"/>
              </a:rPr>
              <a:t> </a:t>
            </a:r>
            <a:r>
              <a:rPr lang="uk-UA" sz="2400" dirty="0" err="1" smtClean="0">
                <a:cs typeface="Times New Roman" pitchFamily="18" charset="0"/>
              </a:rPr>
              <a:t>програм</a:t>
            </a:r>
            <a:r>
              <a:rPr lang="uk-UA" sz="2400" dirty="0" err="1" smtClean="0"/>
              <a:t>мы</a:t>
            </a:r>
            <a:r>
              <a:rPr lang="uk-UA" sz="2400" dirty="0" smtClean="0">
                <a:cs typeface="Times New Roman" pitchFamily="18" charset="0"/>
              </a:rPr>
              <a:t> TEMPUS / TACІ</a:t>
            </a:r>
            <a:r>
              <a:rPr lang="en-US" sz="2400" dirty="0" smtClean="0">
                <a:cs typeface="Times New Roman" pitchFamily="18" charset="0"/>
              </a:rPr>
              <a:t>S</a:t>
            </a:r>
            <a:r>
              <a:rPr lang="uk-UA" sz="2400" dirty="0" smtClean="0">
                <a:cs typeface="Times New Roman" pitchFamily="18" charset="0"/>
              </a:rPr>
              <a:t>.</a:t>
            </a:r>
            <a:r>
              <a:rPr lang="uk-UA" sz="2400" dirty="0" smtClean="0">
                <a:cs typeface="Times New Roman" pitchFamily="18" charset="0"/>
                <a:hlinkClick r:id="rId2"/>
              </a:rPr>
              <a:t> </a:t>
            </a:r>
            <a:endParaRPr lang="ru-RU" sz="2400" dirty="0" smtClean="0">
              <a:cs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ru-RU" sz="2400" dirty="0" smtClean="0">
                <a:cs typeface="Times New Roman" pitchFamily="18" charset="0"/>
              </a:rPr>
              <a:t>В первую очередь это касается университетов, которые готовят наиболее квалифицированных специалистов в разных отраслях деятельности - науке, промышленности, управлении и тому подобное.</a:t>
            </a:r>
          </a:p>
          <a:p>
            <a:endParaRPr lang="en-US" sz="2400" dirty="0"/>
          </a:p>
        </p:txBody>
      </p:sp>
      <p:pic>
        <p:nvPicPr>
          <p:cNvPr id="14338" name="Picture 2" descr="http://www.center.neic.nsk.su/office/images/tempu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5" y="5084877"/>
            <a:ext cx="2664295" cy="12244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0" name="Picture 4" descr="http://www.crimea.edu/project/tempus/img/tacis_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5098032"/>
            <a:ext cx="2232248" cy="1109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1" name="Picture 5" descr="D:\Alferov_Eugene\Рабочие материалы\Для конференций\ДЛя АВ Спиваковского\01.02-08.02.11\materials\DSC_14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509120"/>
            <a:ext cx="3168352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Группа 12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4" name="Управляющая кнопка: в начало 13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зад 14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страиваемая 15">
              <a:hlinkClick r:id="rId6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7" name="Управляющая кнопка: далее 16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Управляющая кнопка: в конец 17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783960" y="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8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ru-RU" dirty="0" smtClean="0">
                <a:cs typeface="Times New Roman" pitchFamily="18" charset="0"/>
              </a:rPr>
              <a:t>Связь между ИТ и организацией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6084168" cy="2736303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 dirty="0" smtClean="0">
                <a:cs typeface="Times New Roman" pitchFamily="18" charset="0"/>
              </a:rPr>
              <a:t>Долгие годы некоторым организациям удавалось добиваться успехов, несмотря на слабость управления ИТ. Но информация, а следовательно, и ИТ, становятся все более значимыми элементами продукта или услуги любого подразделения, а также основой для бизнес-процессов предприятия. </a:t>
            </a:r>
            <a:endParaRPr lang="en-US" sz="2400" dirty="0" smtClean="0">
              <a:cs typeface="Times New Roman" pitchFamily="18" charset="0"/>
            </a:endParaRPr>
          </a:p>
        </p:txBody>
      </p:sp>
      <p:pic>
        <p:nvPicPr>
          <p:cNvPr id="13314" name="Picture 2" descr="http://1hockey.ru/images/konferencie/17678f4d56ec6d670ed31642202971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484784"/>
            <a:ext cx="2736304" cy="2402608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0" y="4077073"/>
            <a:ext cx="8964488" cy="244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Blip>
                <a:blip r:embed="rId3"/>
              </a:buBlip>
            </a:pPr>
            <a:r>
              <a:rPr lang="ru-RU" sz="2400" dirty="0" smtClean="0">
                <a:latin typeface="+mn-lt"/>
                <a:ea typeface="+mn-ea"/>
                <a:cs typeface="Times New Roman" pitchFamily="18" charset="0"/>
              </a:rPr>
              <a:t>Тесная связь между ИТ и организацией процессов означает, что подразделение ИТ в одиночку не может нести полную ответственность за эффективность использования информации и информационных технологий. Способность получать большую стоимость от применения ИТ становится все более важным организационным фактором, и руководители на всех уровнях предприятия должны его развивать.</a:t>
            </a:r>
          </a:p>
          <a:p>
            <a:endParaRPr lang="en-US" sz="2400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3" name="Управляющая кнопка: в начало 12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Управляющая кнопка: назад 13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страиваемая 14">
              <a:hlinkClick r:id="rId4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6" name="Управляющая кнопка: далее 15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Управляющая кнопка: в конец 16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783960" y="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9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1124744"/>
            <a:ext cx="7344816" cy="1872208"/>
          </a:xfrm>
        </p:spPr>
        <p:txBody>
          <a:bodyPr/>
          <a:lstStyle/>
          <a:p>
            <a:r>
              <a:rPr lang="ru-RU" sz="2200" dirty="0" smtClean="0">
                <a:cs typeface="Times New Roman" pitchFamily="18" charset="0"/>
              </a:rPr>
              <a:t>Компании, имеющие наиболее высокие показатели производительности, получают доходов от инвестиций в ИТ на </a:t>
            </a:r>
            <a:r>
              <a:rPr lang="uk-UA" sz="2200" dirty="0" smtClean="0">
                <a:cs typeface="Times New Roman" pitchFamily="18" charset="0"/>
              </a:rPr>
              <a:t>40% </a:t>
            </a:r>
            <a:r>
              <a:rPr lang="ru-RU" sz="2200" dirty="0" smtClean="0">
                <a:cs typeface="Times New Roman" pitchFamily="18" charset="0"/>
              </a:rPr>
              <a:t>больше, чем их конкуренты. Эти ведущие предприятия активно ищут способы создания стоимости на основе использования ИТ.</a:t>
            </a:r>
            <a:endParaRPr lang="en-US" sz="2200" dirty="0" smtClean="0">
              <a:cs typeface="Times New Roman" pitchFamily="18" charset="0"/>
            </a:endParaRPr>
          </a:p>
          <a:p>
            <a:endParaRPr lang="en-US" sz="2200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-108520" y="2924944"/>
          <a:ext cx="914400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90" name="Picture 2" descr="http://www.epochta.ru/blog/wp-content/uploads/2010/06/bigstockphoto_making_statistics_1831264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75" r="15625"/>
          <a:stretch>
            <a:fillRect/>
          </a:stretch>
        </p:blipFill>
        <p:spPr bwMode="auto">
          <a:xfrm>
            <a:off x="7308304" y="1124744"/>
            <a:ext cx="1584176" cy="1728191"/>
          </a:xfrm>
          <a:prstGeom prst="rect">
            <a:avLst/>
          </a:prstGeom>
          <a:noFill/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ru-RU" dirty="0" smtClean="0">
                <a:cs typeface="Times New Roman" pitchFamily="18" charset="0"/>
              </a:rPr>
              <a:t>Связь между ИТ и организацией</a:t>
            </a:r>
            <a:endParaRPr lang="en-US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5" name="Управляющая кнопка: в начало 14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зад 15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Управляющая кнопка: настраиваемая 16">
              <a:hlinkClick r:id="rId8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8" name="Управляющая кнопка: далее 17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Управляющая кнопка: в конец 18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10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uk-UA" dirty="0" smtClean="0"/>
              <a:t>У</a:t>
            </a:r>
            <a:r>
              <a:rPr lang="ru-RU" dirty="0" smtClean="0">
                <a:cs typeface="Times New Roman" pitchFamily="18" charset="0"/>
              </a:rPr>
              <a:t>правление ИТ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68153"/>
            <a:ext cx="8964488" cy="1828799"/>
          </a:xfrm>
        </p:spPr>
        <p:txBody>
          <a:bodyPr/>
          <a:lstStyle/>
          <a:p>
            <a:r>
              <a:rPr lang="uk-UA" sz="2400" b="1" u="sng" dirty="0" smtClean="0"/>
              <a:t>У</a:t>
            </a:r>
            <a:r>
              <a:rPr lang="ru-RU" sz="2400" b="1" u="sng" dirty="0" smtClean="0">
                <a:cs typeface="Times New Roman" pitchFamily="18" charset="0"/>
              </a:rPr>
              <a:t>правление ИТ</a:t>
            </a:r>
            <a:r>
              <a:rPr lang="ru-RU" sz="2400" u="sng" dirty="0" smtClean="0">
                <a:cs typeface="Times New Roman" pitchFamily="18" charset="0"/>
              </a:rPr>
              <a:t> </a:t>
            </a:r>
            <a:r>
              <a:rPr lang="uk-UA" sz="2400" u="sng" dirty="0" smtClean="0">
                <a:cs typeface="Times New Roman" pitchFamily="18" charset="0"/>
              </a:rPr>
              <a:t>— </a:t>
            </a:r>
            <a:r>
              <a:rPr lang="ru-RU" sz="2400" u="sng" dirty="0" smtClean="0">
                <a:cs typeface="Times New Roman" pitchFamily="18" charset="0"/>
              </a:rPr>
              <a:t>это </a:t>
            </a:r>
            <a:r>
              <a:rPr lang="ru-RU" sz="2400" i="1" u="sng" dirty="0" smtClean="0">
                <a:cs typeface="Times New Roman" pitchFamily="18" charset="0"/>
              </a:rPr>
              <a:t>определение права на принятие решений и границ ответственности для стимулирования желаемого поведения при использовании ИТ.</a:t>
            </a:r>
            <a:r>
              <a:rPr lang="ru-RU" sz="2400" dirty="0" smtClean="0"/>
              <a:t> </a:t>
            </a:r>
            <a:endParaRPr lang="en-US" sz="2400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179512" y="2492896"/>
          <a:ext cx="8712968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3" name="Группа 12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4" name="Управляющая кнопка: в начало 13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зад 14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страиваемая 15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7" name="Управляющая кнопка: далее 16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Управляющая кнопка: в конец 17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11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2952328"/>
          </a:xfrm>
        </p:spPr>
        <p:txBody>
          <a:bodyPr/>
          <a:lstStyle/>
          <a:p>
            <a:r>
              <a:rPr lang="ru-RU" sz="2400" dirty="0" smtClean="0">
                <a:cs typeface="Times New Roman" pitchFamily="18" charset="0"/>
              </a:rPr>
              <a:t>Управление ИТ ведется на всех предприятиях. 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ru-RU" sz="2400" dirty="0" smtClean="0">
                <a:cs typeface="Times New Roman" pitchFamily="18" charset="0"/>
              </a:rPr>
              <a:t>Предприятия с эффективным управлением отличаются тем, что они</a:t>
            </a:r>
            <a:r>
              <a:rPr lang="ru-RU" sz="2400" u="sng" dirty="0" smtClean="0">
                <a:cs typeface="Times New Roman" pitchFamily="18" charset="0"/>
              </a:rPr>
              <a:t> </a:t>
            </a:r>
            <a:r>
              <a:rPr lang="ru-RU" sz="2400" i="1" u="sng" dirty="0" smtClean="0">
                <a:cs typeface="Times New Roman" pitchFamily="18" charset="0"/>
              </a:rPr>
              <a:t>активно </a:t>
            </a:r>
            <a:r>
              <a:rPr lang="ru-RU" sz="2400" u="sng" dirty="0" smtClean="0">
                <a:cs typeface="Times New Roman" pitchFamily="18" charset="0"/>
              </a:rPr>
              <a:t>вырабатывают набор механизмов </a:t>
            </a:r>
            <a:r>
              <a:rPr lang="uk-UA" sz="2400" u="sng" dirty="0" err="1" smtClean="0">
                <a:cs typeface="Times New Roman" pitchFamily="18" charset="0"/>
              </a:rPr>
              <a:t>управления</a:t>
            </a:r>
            <a:r>
              <a:rPr lang="uk-UA" sz="2400" u="sng" dirty="0" smtClean="0">
                <a:cs typeface="Times New Roman" pitchFamily="18" charset="0"/>
              </a:rPr>
              <a:t> ИТ</a:t>
            </a:r>
            <a:r>
              <a:rPr lang="uk-UA" sz="2400" dirty="0" smtClean="0">
                <a:cs typeface="Times New Roman" pitchFamily="18" charset="0"/>
              </a:rPr>
              <a:t> (</a:t>
            </a:r>
            <a:r>
              <a:rPr lang="ru-RU" sz="2400" dirty="0" smtClean="0">
                <a:cs typeface="Times New Roman" pitchFamily="18" charset="0"/>
              </a:rPr>
              <a:t>комитеты, процессы составления бюджета, условия получения одобрения и т.д.), способствующих выработке поведения, которое соответствует цели, стратегии, ценностям, нормам и культуре организации. 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ru-RU" sz="2400" dirty="0" smtClean="0">
                <a:cs typeface="Times New Roman" pitchFamily="18" charset="0"/>
              </a:rPr>
              <a:t>На таких предприятиях ИТ может стать существенным фактором разработки конкурентоспособной стратегии.</a:t>
            </a:r>
            <a:r>
              <a:rPr lang="ru-RU" sz="2400" dirty="0" smtClean="0"/>
              <a:t> </a:t>
            </a:r>
            <a:endParaRPr lang="en-US" sz="2400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5013176"/>
            <a:ext cx="914400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В отличие от своих успешных собратьев, предприятия, где управление ИТ ведется непоследовательно, чаще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считают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, что использование ИТ способно нанести вред реализации их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бизнес-стратегии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.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uk-UA" dirty="0" smtClean="0"/>
              <a:t>У</a:t>
            </a:r>
            <a:r>
              <a:rPr lang="ru-RU" dirty="0" smtClean="0">
                <a:cs typeface="Times New Roman" pitchFamily="18" charset="0"/>
              </a:rPr>
              <a:t>правление ИТ</a:t>
            </a:r>
            <a:endParaRPr lang="en-US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5" name="Управляющая кнопка: в начало 14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зад 15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Управляющая кнопка: настраиваемая 16">
              <a:hlinkClick r:id="rId3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8" name="Управляющая кнопка: далее 17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Управляющая кнопка: в конец 18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12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1412776"/>
            <a:ext cx="6048672" cy="2332855"/>
          </a:xfrm>
        </p:spPr>
        <p:txBody>
          <a:bodyPr/>
          <a:lstStyle/>
          <a:p>
            <a:r>
              <a:rPr lang="ru-RU" sz="2400" u="sng" dirty="0" smtClean="0">
                <a:cs typeface="Times New Roman" pitchFamily="18" charset="0"/>
              </a:rPr>
              <a:t>Предприятиям, не имеющим единой модели управления ИТ, следует полагаться на директоров по ИТ, которые могут решить проблемы посредством скорее тактических шагов, чем позиционирования ИТ как стратегического актива.</a:t>
            </a:r>
            <a:endParaRPr lang="en-US" sz="2400" u="sng" dirty="0" smtClean="0">
              <a:cs typeface="Times New Roman" pitchFamily="18" charset="0"/>
            </a:endParaRPr>
          </a:p>
          <a:p>
            <a:endParaRPr lang="en-US" sz="24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5496" y="4255368"/>
            <a:ext cx="8839200" cy="3350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Для того чтобы понять процесс создания стоимости при участии ИТ, было изучено управление ИТ в подразделениях более чем 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250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многопрофильных коммерческих и некоммерческих предприятий в 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23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странах. </a:t>
            </a:r>
            <a:endParaRPr kumimoji="0" lang="uk-U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Результаты исследования показали, что предприятия с высокими показателями эффективности осуществляли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ИТ-управление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не так, как другие компании.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18" name="Picture 2" descr="http://io.vyatsu.ru/files/upload/fotolia_146132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6631" y="1628800"/>
            <a:ext cx="3139865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uk-UA" dirty="0" smtClean="0"/>
              <a:t>У</a:t>
            </a:r>
            <a:r>
              <a:rPr lang="ru-RU" dirty="0" smtClean="0">
                <a:cs typeface="Times New Roman" pitchFamily="18" charset="0"/>
              </a:rPr>
              <a:t>правление ИТ</a:t>
            </a:r>
            <a:endParaRPr lang="en-US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4" name="Управляющая кнопка: в начало 13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зад 14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страиваемая 15">
              <a:hlinkClick r:id="rId4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7" name="Управляющая кнопка: далее 16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Управляющая кнопка: в конец 17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13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>
                <a:cs typeface="Times New Roman" pitchFamily="18" charset="0"/>
              </a:rPr>
              <a:t>Сетевой эффект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7"/>
            <a:ext cx="8964488" cy="3024336"/>
          </a:xfrm>
        </p:spPr>
        <p:txBody>
          <a:bodyPr/>
          <a:lstStyle/>
          <a:p>
            <a:r>
              <a:rPr lang="ru-RU" sz="2400" dirty="0" smtClean="0">
                <a:cs typeface="Times New Roman" pitchFamily="18" charset="0"/>
              </a:rPr>
              <a:t>Помня о состязательных отношениях внутри предприятия, ведущие компании разработали структуры управления, привязанные к тому показателю эффективности, в котором они превосходили конкурентов (например, рост или</a:t>
            </a:r>
            <a:r>
              <a:rPr lang="uk-UA" sz="2400" dirty="0" smtClean="0"/>
              <a:t> </a:t>
            </a:r>
            <a:r>
              <a:rPr lang="ru-RU" sz="2400" dirty="0" smtClean="0">
                <a:cs typeface="Times New Roman" pitchFamily="18" charset="0"/>
              </a:rPr>
              <a:t>рентабельность активов), что способствовало приведению в соответствие целей бизнеса, подходов к управлению, механизмов управления, а также целей по повышению эффективности и других показателей.</a:t>
            </a:r>
            <a:r>
              <a:rPr lang="ru-RU" sz="2400" dirty="0" smtClean="0"/>
              <a:t> </a:t>
            </a:r>
            <a:endParaRPr lang="en-US" sz="2400" dirty="0"/>
          </a:p>
        </p:txBody>
      </p:sp>
      <p:pic>
        <p:nvPicPr>
          <p:cNvPr id="8193" name="Picture 1" descr="C:\Users\alferov_jk\Desktop\ne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4437112"/>
            <a:ext cx="2160240" cy="2144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2555776" y="4509120"/>
            <a:ext cx="640871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Blip>
                <a:blip r:embed="rId3"/>
              </a:buBlip>
            </a:pPr>
            <a:r>
              <a:rPr lang="ru-RU" sz="2400" dirty="0" smtClean="0">
                <a:latin typeface="+mn-lt"/>
                <a:ea typeface="+mn-ea"/>
                <a:cs typeface="Times New Roman" pitchFamily="18" charset="0"/>
              </a:rPr>
              <a:t>Сетевой эффект: удачная модель управления позволяет предприятиям получать существенно более высокие результаты от инвестиций в ИТ. 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3" name="Управляющая кнопка: в начало 12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Управляющая кнопка: назад 13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страиваемая 14">
              <a:hlinkClick r:id="rId4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6" name="Управляющая кнопка: далее 15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Управляющая кнопка: в конец 16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14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Times New Roman" pitchFamily="18" charset="0"/>
              </a:rPr>
              <a:t>Проблемы, связанные с функционированием бизнес</a:t>
            </a:r>
            <a:r>
              <a:rPr lang="ru-RU" sz="3200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-</a:t>
            </a:r>
            <a:r>
              <a:rPr lang="ru-RU" sz="3200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Times New Roman" pitchFamily="18" charset="0"/>
              </a:rPr>
              <a:t> информации в </a:t>
            </a:r>
            <a:r>
              <a:rPr lang="uk-UA" sz="3200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" charset="0"/>
                <a:cs typeface="Arial" charset="0"/>
              </a:rPr>
              <a:t>ВНЗ</a:t>
            </a:r>
            <a:endParaRPr lang="en-US" sz="3200" dirty="0"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1556792"/>
            <a:ext cx="8928992" cy="4525963"/>
          </a:xfrm>
        </p:spPr>
        <p:txBody>
          <a:bodyPr/>
          <a:lstStyle/>
          <a:p>
            <a:pPr algn="just"/>
            <a:r>
              <a:rPr lang="ru-RU" sz="2100" dirty="0" smtClean="0">
                <a:cs typeface="Times New Roman" pitchFamily="18" charset="0"/>
              </a:rPr>
              <a:t>Бизнес-информация высшего учебного заведения является особ</a:t>
            </a:r>
            <a:r>
              <a:rPr lang="ru-RU" sz="2100" dirty="0" smtClean="0"/>
              <a:t>ым</a:t>
            </a:r>
            <a:r>
              <a:rPr lang="ru-RU" sz="2100" dirty="0" smtClean="0">
                <a:cs typeface="Times New Roman" pitchFamily="18" charset="0"/>
              </a:rPr>
              <a:t> видом информации, связанным с управленческими решениями, она должна предоставлять руководству университета знания как о внутренней структуре работы (специальности, контингент, штатное расписание, персонал, </a:t>
            </a:r>
            <a:r>
              <a:rPr lang="ru-RU" sz="2100" dirty="0" err="1" smtClean="0">
                <a:cs typeface="Times New Roman" pitchFamily="18" charset="0"/>
              </a:rPr>
              <a:t>бюджетирование</a:t>
            </a:r>
            <a:r>
              <a:rPr lang="ru-RU" sz="2100" dirty="0" smtClean="0">
                <a:cs typeface="Times New Roman" pitchFamily="18" charset="0"/>
              </a:rPr>
              <a:t> и тому подобное.), так и о внешней среде, в которой находится </a:t>
            </a:r>
            <a:r>
              <a:rPr lang="uk-UA" sz="2100" dirty="0" smtClean="0">
                <a:latin typeface="Arial" charset="0"/>
                <a:cs typeface="Arial" charset="0"/>
              </a:rPr>
              <a:t>ВНЗ</a:t>
            </a:r>
            <a:r>
              <a:rPr lang="ru-RU" sz="2100" dirty="0" smtClean="0">
                <a:cs typeface="Times New Roman" pitchFamily="18" charset="0"/>
              </a:rPr>
              <a:t> (государственный заказ, ситуация на рынке труда, средняя заработная плата в промышленности тарифы на коммунальные услуги, налоговая политика государства и т.п.). </a:t>
            </a:r>
          </a:p>
          <a:p>
            <a:pPr algn="just"/>
            <a:r>
              <a:rPr lang="ru-RU" sz="2100" dirty="0" smtClean="0">
                <a:cs typeface="Times New Roman" pitchFamily="18" charset="0"/>
              </a:rPr>
              <a:t>Таким образом</a:t>
            </a:r>
            <a:r>
              <a:rPr lang="ru-RU" sz="2100" dirty="0" smtClean="0"/>
              <a:t>,</a:t>
            </a:r>
            <a:r>
              <a:rPr lang="ru-RU" sz="2100" dirty="0" smtClean="0">
                <a:cs typeface="Times New Roman" pitchFamily="18" charset="0"/>
              </a:rPr>
              <a:t> основная цель сбора информации заключается в формировании на ее основе знаний, необходимых для принятия своевременных и адекватных ситуации управленческих решений. </a:t>
            </a:r>
            <a:endParaRPr lang="ru-RU" sz="2100" dirty="0" smtClean="0"/>
          </a:p>
          <a:p>
            <a:pPr algn="just"/>
            <a:r>
              <a:rPr lang="ru-RU" sz="2100" dirty="0" smtClean="0">
                <a:cs typeface="Times New Roman" pitchFamily="18" charset="0"/>
              </a:rPr>
              <a:t>То есть</a:t>
            </a:r>
            <a:r>
              <a:rPr lang="ru-RU" sz="2100" dirty="0" smtClean="0"/>
              <a:t>,</a:t>
            </a:r>
            <a:r>
              <a:rPr lang="ru-RU" sz="2100" dirty="0" smtClean="0">
                <a:cs typeface="Times New Roman" pitchFamily="18" charset="0"/>
              </a:rPr>
              <a:t> в процессе получения </a:t>
            </a:r>
            <a:r>
              <a:rPr lang="ru-RU" sz="2100" dirty="0" err="1" smtClean="0">
                <a:cs typeface="Times New Roman" pitchFamily="18" charset="0"/>
              </a:rPr>
              <a:t>бизнес</a:t>
            </a:r>
            <a:r>
              <a:rPr lang="ru-RU" sz="2100" dirty="0" err="1" smtClean="0"/>
              <a:t>-</a:t>
            </a:r>
            <a:r>
              <a:rPr lang="ru-RU" sz="2100" dirty="0" err="1" smtClean="0">
                <a:cs typeface="Times New Roman" pitchFamily="18" charset="0"/>
              </a:rPr>
              <a:t>информации</a:t>
            </a:r>
            <a:r>
              <a:rPr lang="ru-RU" sz="2100" dirty="0" smtClean="0">
                <a:cs typeface="Times New Roman" pitchFamily="18" charset="0"/>
              </a:rPr>
              <a:t> акцент должен быть сделан на сборе достоверных фактов, которые достаточно полно описывают текущее состояние </a:t>
            </a:r>
            <a:r>
              <a:rPr lang="uk-UA" sz="2100" dirty="0" smtClean="0">
                <a:latin typeface="Arial" charset="0"/>
                <a:cs typeface="Arial" charset="0"/>
              </a:rPr>
              <a:t>ВНЗ</a:t>
            </a:r>
            <a:r>
              <a:rPr lang="ru-RU" sz="2100" dirty="0" smtClean="0">
                <a:cs typeface="Times New Roman" pitchFamily="18" charset="0"/>
              </a:rPr>
              <a:t>. Такой акцент позволяет сократить количество лишней информации.</a:t>
            </a:r>
            <a:endParaRPr lang="en-US" sz="21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1" name="Управляющая кнопка: в начало 10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назад 11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настраиваемая 12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4" name="Управляющая кнопка: далее 13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в конец 14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15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/>
              <a:t>Процесс «очистки информации»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80320" y="2996952"/>
            <a:ext cx="6084168" cy="2448272"/>
          </a:xfrm>
        </p:spPr>
        <p:txBody>
          <a:bodyPr/>
          <a:lstStyle/>
          <a:p>
            <a:r>
              <a:rPr lang="ru-RU" sz="2200" dirty="0" smtClean="0">
                <a:cs typeface="Times New Roman" pitchFamily="18" charset="0"/>
              </a:rPr>
              <a:t>Классическим подтверждением этого является факт ускоренного роста фонда заработной платы в структуре </a:t>
            </a:r>
            <a:r>
              <a:rPr lang="uk-UA" sz="2200" dirty="0" smtClean="0">
                <a:latin typeface="Arial" charset="0"/>
                <a:cs typeface="Arial" charset="0"/>
              </a:rPr>
              <a:t>ВНЗ</a:t>
            </a:r>
            <a:r>
              <a:rPr lang="ru-RU" sz="2200" dirty="0" smtClean="0">
                <a:cs typeface="Times New Roman" pitchFamily="18" charset="0"/>
              </a:rPr>
              <a:t> </a:t>
            </a:r>
            <a:r>
              <a:rPr lang="ru-RU" sz="2200" dirty="0" smtClean="0"/>
              <a:t>с</a:t>
            </a:r>
            <a:r>
              <a:rPr lang="ru-RU" sz="2200" dirty="0" smtClean="0">
                <a:cs typeface="Times New Roman" pitchFamily="18" charset="0"/>
              </a:rPr>
              <a:t> </a:t>
            </a:r>
            <a:r>
              <a:rPr lang="uk-UA" sz="2200" dirty="0" smtClean="0">
                <a:latin typeface="Arial" charset="0"/>
                <a:cs typeface="Arial" charset="0"/>
              </a:rPr>
              <a:t>2001р</a:t>
            </a:r>
            <a:r>
              <a:rPr lang="ru-RU" sz="2200" dirty="0" smtClean="0">
                <a:cs typeface="Times New Roman" pitchFamily="18" charset="0"/>
              </a:rPr>
              <a:t>. по 2004 г.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>
                <a:cs typeface="Times New Roman" pitchFamily="18" charset="0"/>
              </a:rPr>
              <a:t>Если в </a:t>
            </a:r>
            <a:r>
              <a:rPr lang="uk-UA" sz="2200" dirty="0" smtClean="0">
                <a:latin typeface="Arial" charset="0"/>
                <a:cs typeface="Arial" charset="0"/>
              </a:rPr>
              <a:t>2001р</a:t>
            </a:r>
            <a:r>
              <a:rPr lang="ru-RU" sz="2200" dirty="0" smtClean="0">
                <a:cs typeface="Times New Roman" pitchFamily="18" charset="0"/>
              </a:rPr>
              <a:t>. ее удельный вес составлял приблизительно 30%, то в </a:t>
            </a:r>
            <a:r>
              <a:rPr lang="uk-UA" sz="2200" dirty="0" smtClean="0">
                <a:latin typeface="Arial" charset="0"/>
                <a:cs typeface="Arial" charset="0"/>
              </a:rPr>
              <a:t>2004р</a:t>
            </a:r>
            <a:r>
              <a:rPr lang="ru-RU" sz="2200" dirty="0" smtClean="0">
                <a:cs typeface="Times New Roman" pitchFamily="18" charset="0"/>
              </a:rPr>
              <a:t>. в ряде </a:t>
            </a:r>
            <a:r>
              <a:rPr lang="uk-UA" sz="2200" dirty="0" smtClean="0">
                <a:latin typeface="Arial" charset="0"/>
                <a:cs typeface="Arial" charset="0"/>
              </a:rPr>
              <a:t>ВНЗ</a:t>
            </a:r>
            <a:r>
              <a:rPr lang="ru-RU" sz="2200" dirty="0" smtClean="0">
                <a:cs typeface="Times New Roman" pitchFamily="18" charset="0"/>
              </a:rPr>
              <a:t> она достигла уровня 70%.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>
                <a:cs typeface="Times New Roman" pitchFamily="18" charset="0"/>
              </a:rPr>
              <a:t>Высшие учебные заведения, которые своевременно не приняли во внимание этот фактор, о</a:t>
            </a:r>
            <a:r>
              <a:rPr lang="ru-RU" sz="2200" dirty="0" smtClean="0"/>
              <a:t>казались</a:t>
            </a:r>
            <a:r>
              <a:rPr lang="ru-RU" sz="2200" dirty="0" smtClean="0">
                <a:cs typeface="Times New Roman" pitchFamily="18" charset="0"/>
              </a:rPr>
              <a:t> на грани банкротства.</a:t>
            </a:r>
            <a:endParaRPr lang="en-US" sz="2200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107504" y="1412777"/>
            <a:ext cx="8784976" cy="1872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Однако этот необходим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ый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процесс “очистки информации” связан со значительным риском, поскольку признание той или другой информации как актуальной может сыграть решающую роль в выживании университета.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8" name="Picture 4" descr="http://moipost.ru/_bl/0/s59748.jpg.jpg"/>
          <p:cNvPicPr>
            <a:picLocks noChangeAspect="1" noChangeArrowheads="1"/>
          </p:cNvPicPr>
          <p:nvPr/>
        </p:nvPicPr>
        <p:blipFill>
          <a:blip r:embed="rId3" cstate="print"/>
          <a:srcRect l="6717" r="10590"/>
          <a:stretch>
            <a:fillRect/>
          </a:stretch>
        </p:blipFill>
        <p:spPr bwMode="auto">
          <a:xfrm>
            <a:off x="107504" y="3645024"/>
            <a:ext cx="3096344" cy="2496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3" name="Группа 12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4" name="Управляющая кнопка: в начало 13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зад 14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страиваемая 15">
              <a:hlinkClick r:id="rId4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7" name="Управляющая кнопка: далее 16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Управляющая кнопка: в конец 17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16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/>
              <a:t>Актуальность информации</a:t>
            </a:r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512" y="1196752"/>
            <a:ext cx="8424936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качестве примера можно привести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процесс перехода на 12-летнюю систему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обучения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, которая приведет к отсутствию выпускников школ в 2012 году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е приняв во внимание эту информацию, можно очутиться в сложной ситуации, связанной с формированием штатного расписания </a:t>
            </a: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ВНЗ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.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Потому анализ, направленный на формирование реестра необходимой и актуальной информации, достаточно непростым и требует особого внимания.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2" name="Управляющая кнопка: в начало 11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назад 12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Управляющая кнопка: настраиваемая 13">
              <a:hlinkClick r:id="rId3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5" name="Управляющая кнопка: далее 14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в конец 15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17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/>
              <a:t>Объективность управления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1268760"/>
            <a:ext cx="8964488" cy="4569371"/>
          </a:xfrm>
        </p:spPr>
        <p:txBody>
          <a:bodyPr/>
          <a:lstStyle/>
          <a:p>
            <a:r>
              <a:rPr lang="ru-RU" sz="2600" dirty="0" smtClean="0">
                <a:cs typeface="Times New Roman" pitchFamily="18" charset="0"/>
              </a:rPr>
              <a:t>Другая проблема</a:t>
            </a:r>
            <a:r>
              <a:rPr lang="ru-RU" sz="2600" dirty="0" smtClean="0"/>
              <a:t> </a:t>
            </a:r>
            <a:r>
              <a:rPr lang="ru-RU" sz="2600" dirty="0" smtClean="0">
                <a:cs typeface="Times New Roman" pitchFamily="18" charset="0"/>
              </a:rPr>
              <a:t>связана с ярко выраженным субъективным характером управления</a:t>
            </a:r>
            <a:r>
              <a:rPr lang="ru-RU" sz="2600" dirty="0" smtClean="0"/>
              <a:t> университетом.</a:t>
            </a:r>
            <a:r>
              <a:rPr lang="ru-RU" sz="2600" dirty="0" smtClean="0">
                <a:cs typeface="Times New Roman" pitchFamily="18" charset="0"/>
              </a:rPr>
              <a:t> </a:t>
            </a: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2600" dirty="0" smtClean="0">
                <a:cs typeface="Times New Roman" pitchFamily="18" charset="0"/>
              </a:rPr>
              <a:t>При этом, невзирая на детерминистскую экономическую парадигму, решения принимаются на основе личных впечатлений, собственного предыдущего опыта ректора, тех или других услышанных или увиденных примерах. </a:t>
            </a: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2600" dirty="0" smtClean="0">
                <a:cs typeface="Times New Roman" pitchFamily="18" charset="0"/>
              </a:rPr>
              <a:t>Личный опыт автора свидетельствует о том, что руководители разного уровня высшего учебного заведения значительно доверяют «интуиции» и «внутреннему голосу». Потому достаточно часто возникает несоответствие между бизнес- информацией, которое основано на фактах, и деловым знанием, что часто основано на интуиции.</a:t>
            </a:r>
            <a:endParaRPr lang="en-US" sz="26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1" name="Управляющая кнопка: в начало 10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назад 11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настраиваемая 12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4" name="Управляющая кнопка: далее 13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в конец 14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18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512" y="1326976"/>
            <a:ext cx="8496944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Важно осознавать, что время волюнтаристских решений, которые базируются на «внутреннем голосе», заканчивается.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Это связано с уменьшением возможности ректоров маневрировать через усиление регуляторной политики государства в отрасли образования и науки.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Это касается всех аспектов деятельност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 ВНЗ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, начиная от вопросов лицензирования и аккредитации, организации учебного процесса, формирования контингента и заканчивая вопросами формирования штатного расписания.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/>
              <a:t>Объективность управления</a:t>
            </a:r>
            <a:endParaRPr lang="en-US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3" name="Управляющая кнопка: в начало 12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Управляющая кнопка: назад 13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страиваемая 14">
              <a:hlinkClick r:id="rId3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6" name="Управляющая кнопка: далее 15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Управляющая кнопка: в конец 16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19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</a:t>
            </a:r>
            <a:endParaRPr lang="en-US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251520" y="1363216"/>
          <a:ext cx="8640960" cy="3073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49" name="Picture 1" descr="C:\Users\alferov_jk\Desktop\ServiceOutsourcin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1579" y="4509120"/>
            <a:ext cx="7452829" cy="1656184"/>
          </a:xfrm>
          <a:prstGeom prst="rect">
            <a:avLst/>
          </a:prstGeom>
          <a:noFill/>
        </p:spPr>
      </p:pic>
      <p:grpSp>
        <p:nvGrpSpPr>
          <p:cNvPr id="13" name="Группа 12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4" name="Управляющая кнопка: в начало 13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назад 14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настраиваемая 15">
              <a:hlinkClick r:id="rId8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7" name="Управляющая кнопка: далее 16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Управляющая кнопка: в конец 17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20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uk-UA" i="1" dirty="0" err="1" smtClean="0"/>
              <a:t>Контрольные</a:t>
            </a:r>
            <a:r>
              <a:rPr lang="uk-UA" i="1" dirty="0" smtClean="0"/>
              <a:t> </a:t>
            </a:r>
            <a:r>
              <a:rPr lang="uk-UA" i="1" dirty="0" err="1" smtClean="0"/>
              <a:t>вопросы</a:t>
            </a:r>
            <a:r>
              <a:rPr lang="uk-UA" i="1" dirty="0" smtClean="0"/>
              <a:t>:</a:t>
            </a:r>
            <a:endParaRPr lang="en-US" dirty="0"/>
          </a:p>
        </p:txBody>
      </p:sp>
      <p:graphicFrame>
        <p:nvGraphicFramePr>
          <p:cNvPr id="8" name="Схема 7"/>
          <p:cNvGraphicFramePr/>
          <p:nvPr/>
        </p:nvGraphicFramePr>
        <p:xfrm>
          <a:off x="467544" y="1484784"/>
          <a:ext cx="7848872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 descr="http://arum.com.ua/images/5/6/56e7a6ae6985c89ae6971c975bd245e4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2468" y="908720"/>
            <a:ext cx="2116036" cy="1512168"/>
          </a:xfrm>
          <a:prstGeom prst="rect">
            <a:avLst/>
          </a:prstGeom>
          <a:noFill/>
        </p:spPr>
      </p:pic>
      <p:grpSp>
        <p:nvGrpSpPr>
          <p:cNvPr id="15" name="Группа 14"/>
          <p:cNvGrpSpPr/>
          <p:nvPr/>
        </p:nvGrpSpPr>
        <p:grpSpPr>
          <a:xfrm>
            <a:off x="6516216" y="6489368"/>
            <a:ext cx="2448232" cy="252000"/>
            <a:chOff x="6516216" y="6489368"/>
            <a:chExt cx="2448232" cy="252000"/>
          </a:xfrm>
        </p:grpSpPr>
        <p:sp>
          <p:nvSpPr>
            <p:cNvPr id="16" name="Управляющая кнопка: в начало 15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Управляющая кнопка: назад 16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Управляющая кнопка: настраиваемая 17">
              <a:hlinkClick r:id="rId8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9" name="Управляющая кнопка: далее 18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Управляющая кнопка: в конец 19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8604448" y="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21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4"/>
          <p:cNvSpPr>
            <a:spLocks noGrp="1"/>
          </p:cNvSpPr>
          <p:nvPr>
            <p:ph type="ctrTitle"/>
          </p:nvPr>
        </p:nvSpPr>
        <p:spPr>
          <a:xfrm>
            <a:off x="1259632" y="980728"/>
            <a:ext cx="6875718" cy="14700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5400" dirty="0" smtClean="0">
                <a:latin typeface="Arial" pitchFamily="34" charset="0"/>
                <a:cs typeface="Arial" pitchFamily="34" charset="0"/>
              </a:rPr>
              <a:t>Спасибо за внимание</a:t>
            </a:r>
            <a:r>
              <a:rPr lang="en-GB" sz="5400" dirty="0" smtClean="0">
                <a:latin typeface="Arial" pitchFamily="34" charset="0"/>
                <a:cs typeface="Arial" pitchFamily="34" charset="0"/>
              </a:rPr>
              <a:t>!</a:t>
            </a:r>
            <a:endParaRPr lang="zh-CN" altLang="en-US" sz="5400" dirty="0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192361" y="4140369"/>
            <a:ext cx="348409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Ваши вопросы?</a:t>
            </a:r>
            <a:endParaRPr lang="zh-CN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</Template>
  <TotalTime>545</TotalTime>
  <Words>1409</Words>
  <Application>Microsoft Office PowerPoint</Application>
  <PresentationFormat>Экран (4:3)</PresentationFormat>
  <Paragraphs>122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2</vt:lpstr>
      <vt:lpstr>Лекция 1 </vt:lpstr>
      <vt:lpstr>План</vt:lpstr>
      <vt:lpstr>Ключевые вопросы</vt:lpstr>
      <vt:lpstr>Эффективность управления и использования ИТ</vt:lpstr>
      <vt:lpstr>Эффективность управления и использования ИТ</vt:lpstr>
      <vt:lpstr>Управленческий учет в ВУЗах</vt:lpstr>
      <vt:lpstr>Слайд 7</vt:lpstr>
      <vt:lpstr>Европейская рамочная программа Tempus/Tacis</vt:lpstr>
      <vt:lpstr>Связь между ИТ и организацией</vt:lpstr>
      <vt:lpstr>Связь между ИТ и организацией</vt:lpstr>
      <vt:lpstr>Управление ИТ</vt:lpstr>
      <vt:lpstr>Управление ИТ</vt:lpstr>
      <vt:lpstr>Управление ИТ</vt:lpstr>
      <vt:lpstr>Сетевой эффект</vt:lpstr>
      <vt:lpstr>Проблемы, связанные с функционированием бизнес- информации в ВНЗ</vt:lpstr>
      <vt:lpstr>Процесс «очистки информации»</vt:lpstr>
      <vt:lpstr>Актуальность информации</vt:lpstr>
      <vt:lpstr>Объективность управления</vt:lpstr>
      <vt:lpstr>Объективность управления</vt:lpstr>
      <vt:lpstr>Вывод</vt:lpstr>
      <vt:lpstr>Контрольные вопросы:</vt:lpstr>
      <vt:lpstr>Спасибо за внимание!</vt:lpstr>
    </vt:vector>
  </TitlesOfParts>
  <Company>WwW.YlmF.CoM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Point  Template</dc:title>
  <dc:creator>YlmF</dc:creator>
  <cp:lastModifiedBy>Алферов Евгений Андреевич</cp:lastModifiedBy>
  <cp:revision>29</cp:revision>
  <dcterms:created xsi:type="dcterms:W3CDTF">2008-08-29T06:35:08Z</dcterms:created>
  <dcterms:modified xsi:type="dcterms:W3CDTF">2012-01-23T14:30:42Z</dcterms:modified>
</cp:coreProperties>
</file>