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data5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8" r:id="rId3"/>
    <p:sldId id="286" r:id="rId4"/>
    <p:sldId id="287" r:id="rId5"/>
    <p:sldId id="288" r:id="rId6"/>
    <p:sldId id="289" r:id="rId7"/>
    <p:sldId id="290" r:id="rId8"/>
    <p:sldId id="291" r:id="rId9"/>
    <p:sldId id="292" r:id="rId10"/>
    <p:sldId id="293" r:id="rId11"/>
    <p:sldId id="294" r:id="rId12"/>
    <p:sldId id="295" r:id="rId13"/>
    <p:sldId id="296" r:id="rId14"/>
    <p:sldId id="297" r:id="rId15"/>
    <p:sldId id="298" r:id="rId16"/>
    <p:sldId id="299" r:id="rId17"/>
    <p:sldId id="300" r:id="rId18"/>
    <p:sldId id="301" r:id="rId19"/>
    <p:sldId id="302" r:id="rId20"/>
    <p:sldId id="303" r:id="rId21"/>
    <p:sldId id="304" r:id="rId22"/>
    <p:sldId id="305" r:id="rId23"/>
    <p:sldId id="306" r:id="rId24"/>
    <p:sldId id="307" r:id="rId25"/>
    <p:sldId id="276" r:id="rId2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528D"/>
    <a:srgbClr val="30A484"/>
    <a:srgbClr val="30A483"/>
    <a:srgbClr val="1481B8"/>
    <a:srgbClr val="000000"/>
    <a:srgbClr val="90BAE8"/>
    <a:srgbClr val="B7CBCD"/>
    <a:srgbClr val="30A383"/>
    <a:srgbClr val="D6E1E2"/>
    <a:srgbClr val="D6FD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660" autoAdjust="0"/>
  </p:normalViewPr>
  <p:slideViewPr>
    <p:cSldViewPr>
      <p:cViewPr varScale="1">
        <p:scale>
          <a:sx n="99" d="100"/>
          <a:sy n="99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A93E9A-078C-4952-A1F4-0789ED4276F2}" type="doc">
      <dgm:prSet loTypeId="urn:microsoft.com/office/officeart/2005/8/layout/vList3" loCatId="list" qsTypeId="urn:microsoft.com/office/officeart/2005/8/quickstyle/3d1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EAC69CAE-71B1-4859-B37B-0CA2251C6FCC}">
      <dgm:prSet custT="1"/>
      <dgm:spPr/>
      <dgm:t>
        <a:bodyPr/>
        <a:lstStyle/>
        <a:p>
          <a:pPr rtl="0"/>
          <a:r>
            <a:rPr lang="ru-RU" sz="1600" b="0" i="0" baseline="0" dirty="0" smtClean="0"/>
            <a:t>Управление определяет того, кто принимает решения. </a:t>
          </a:r>
          <a:endParaRPr lang="uk-UA" sz="1600" b="0" i="0" baseline="0" dirty="0"/>
        </a:p>
      </dgm:t>
    </dgm:pt>
    <dgm:pt modelId="{FE19EA7F-E02A-4AF7-9791-CB6CC00DA4E2}" type="parTrans" cxnId="{3C30421E-A697-4DE3-B0DA-CBD4FA4C0E2F}">
      <dgm:prSet/>
      <dgm:spPr/>
      <dgm:t>
        <a:bodyPr/>
        <a:lstStyle/>
        <a:p>
          <a:endParaRPr lang="en-US" sz="1600" b="0"/>
        </a:p>
      </dgm:t>
    </dgm:pt>
    <dgm:pt modelId="{3D51B66E-2AFC-4E7D-A3E7-07C04857388D}" type="sibTrans" cxnId="{3C30421E-A697-4DE3-B0DA-CBD4FA4C0E2F}">
      <dgm:prSet/>
      <dgm:spPr/>
      <dgm:t>
        <a:bodyPr/>
        <a:lstStyle/>
        <a:p>
          <a:endParaRPr lang="en-US" sz="1600" b="0"/>
        </a:p>
      </dgm:t>
    </dgm:pt>
    <dgm:pt modelId="{7AE56DDB-A36D-42FA-BF3B-2EE843E980FF}">
      <dgm:prSet custT="1"/>
      <dgm:spPr/>
      <dgm:t>
        <a:bodyPr/>
        <a:lstStyle/>
        <a:p>
          <a:pPr rtl="0"/>
          <a:r>
            <a:rPr lang="ru-RU" sz="1600" b="0" i="0" baseline="0" dirty="0" smtClean="0"/>
            <a:t>Менеджмент </a:t>
          </a:r>
          <a:r>
            <a:rPr lang="uk-UA" sz="1600" b="0" i="0" baseline="0" dirty="0" smtClean="0"/>
            <a:t>— </a:t>
          </a:r>
          <a:r>
            <a:rPr lang="ru-RU" sz="1600" b="0" i="0" baseline="0" dirty="0" smtClean="0"/>
            <a:t>это процесс принятия решений и их реализации. </a:t>
          </a:r>
          <a:endParaRPr lang="uk-UA" sz="1600" b="0" i="0" baseline="0" dirty="0"/>
        </a:p>
      </dgm:t>
    </dgm:pt>
    <dgm:pt modelId="{1C055D7D-4B77-4A53-9CCE-5C95767D2552}" type="parTrans" cxnId="{88AA7D60-EA89-4222-BA78-7DCD7238901E}">
      <dgm:prSet/>
      <dgm:spPr/>
      <dgm:t>
        <a:bodyPr/>
        <a:lstStyle/>
        <a:p>
          <a:endParaRPr lang="en-US" sz="1600" b="0"/>
        </a:p>
      </dgm:t>
    </dgm:pt>
    <dgm:pt modelId="{2565E422-958F-4D37-A25E-1389E255911C}" type="sibTrans" cxnId="{88AA7D60-EA89-4222-BA78-7DCD7238901E}">
      <dgm:prSet/>
      <dgm:spPr/>
      <dgm:t>
        <a:bodyPr/>
        <a:lstStyle/>
        <a:p>
          <a:endParaRPr lang="en-US" sz="1600" b="0"/>
        </a:p>
      </dgm:t>
    </dgm:pt>
    <dgm:pt modelId="{8912C7B1-5807-4C7F-93F9-8E02D618BE95}">
      <dgm:prSet custT="1"/>
      <dgm:spPr/>
      <dgm:t>
        <a:bodyPr/>
        <a:lstStyle/>
        <a:p>
          <a:pPr rtl="0"/>
          <a:r>
            <a:rPr lang="ru-RU" sz="1600" b="0" i="0" baseline="0" dirty="0" smtClean="0"/>
            <a:t>Например, управление определяет, кто вправе принимать решение об объеме инвестиций в ИТ. </a:t>
          </a:r>
          <a:endParaRPr lang="uk-UA" sz="1600" b="0" i="0" baseline="0" dirty="0"/>
        </a:p>
      </dgm:t>
    </dgm:pt>
    <dgm:pt modelId="{57E9C896-DD21-440D-9796-83BB10C5094F}" type="parTrans" cxnId="{92F3E48D-D649-46D1-BA47-B55584256DE8}">
      <dgm:prSet/>
      <dgm:spPr/>
      <dgm:t>
        <a:bodyPr/>
        <a:lstStyle/>
        <a:p>
          <a:endParaRPr lang="en-US" sz="1600" b="0"/>
        </a:p>
      </dgm:t>
    </dgm:pt>
    <dgm:pt modelId="{63CBAF09-3520-4653-9118-38BF1E6A58C1}" type="sibTrans" cxnId="{92F3E48D-D649-46D1-BA47-B55584256DE8}">
      <dgm:prSet/>
      <dgm:spPr/>
      <dgm:t>
        <a:bodyPr/>
        <a:lstStyle/>
        <a:p>
          <a:endParaRPr lang="en-US" sz="1600" b="0"/>
        </a:p>
      </dgm:t>
    </dgm:pt>
    <dgm:pt modelId="{4D3CEB3D-58AA-4160-9998-7E900F6A56DD}">
      <dgm:prSet custT="1"/>
      <dgm:spPr/>
      <dgm:t>
        <a:bodyPr/>
        <a:lstStyle/>
        <a:p>
          <a:pPr rtl="0"/>
          <a:r>
            <a:rPr lang="ru-RU" sz="1600" b="0" i="0" baseline="0" dirty="0" smtClean="0"/>
            <a:t>Менеджмент определяет фактический размер денежных средств, инвестируемых в течение конкретного года, и те области, в которые эти средства инвестируются. </a:t>
          </a:r>
          <a:endParaRPr lang="ru-RU" sz="1600" b="0" i="0" baseline="0" dirty="0"/>
        </a:p>
      </dgm:t>
    </dgm:pt>
    <dgm:pt modelId="{122DAC7C-6BB4-4665-9191-F0E9C782F255}" type="parTrans" cxnId="{51B37BCF-1015-4ADB-BC21-677EFA3D024E}">
      <dgm:prSet/>
      <dgm:spPr/>
      <dgm:t>
        <a:bodyPr/>
        <a:lstStyle/>
        <a:p>
          <a:endParaRPr lang="en-US" sz="1600" b="0"/>
        </a:p>
      </dgm:t>
    </dgm:pt>
    <dgm:pt modelId="{6B8417EE-43A1-46AB-8366-328C2871D252}" type="sibTrans" cxnId="{51B37BCF-1015-4ADB-BC21-677EFA3D024E}">
      <dgm:prSet/>
      <dgm:spPr/>
      <dgm:t>
        <a:bodyPr/>
        <a:lstStyle/>
        <a:p>
          <a:endParaRPr lang="en-US" sz="1600" b="0"/>
        </a:p>
      </dgm:t>
    </dgm:pt>
    <dgm:pt modelId="{A8C16E0D-C795-4911-963D-108F0A956C7A}" type="pres">
      <dgm:prSet presAssocID="{67A93E9A-078C-4952-A1F4-0789ED4276F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9966F0F-2CFC-4AE8-9802-80AC49F52547}" type="pres">
      <dgm:prSet presAssocID="{EAC69CAE-71B1-4859-B37B-0CA2251C6FCC}" presName="composite" presStyleCnt="0"/>
      <dgm:spPr/>
    </dgm:pt>
    <dgm:pt modelId="{25362BBF-82B2-4F05-B397-B995FCFDA041}" type="pres">
      <dgm:prSet presAssocID="{EAC69CAE-71B1-4859-B37B-0CA2251C6FCC}" presName="imgShp" presStyleLbl="fgImgPlace1" presStyleIdx="0" presStyleCnt="4" custLinFactNeighborX="-72699"/>
      <dgm:spPr/>
    </dgm:pt>
    <dgm:pt modelId="{DF6753FE-A010-43A0-BD01-F95B9F17BD08}" type="pres">
      <dgm:prSet presAssocID="{EAC69CAE-71B1-4859-B37B-0CA2251C6FCC}" presName="txShp" presStyleLbl="node1" presStyleIdx="0" presStyleCnt="4" custScaleX="130416" custLinFactNeighborX="128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DE05869-B99F-42EF-9BB4-923EC4DEB002}" type="pres">
      <dgm:prSet presAssocID="{3D51B66E-2AFC-4E7D-A3E7-07C04857388D}" presName="spacing" presStyleCnt="0"/>
      <dgm:spPr/>
    </dgm:pt>
    <dgm:pt modelId="{3AAF61E6-C24F-4BB7-AA5A-86589BAD03C6}" type="pres">
      <dgm:prSet presAssocID="{7AE56DDB-A36D-42FA-BF3B-2EE843E980FF}" presName="composite" presStyleCnt="0"/>
      <dgm:spPr/>
    </dgm:pt>
    <dgm:pt modelId="{22121D06-9E4F-4B60-90C3-28C40D3E385C}" type="pres">
      <dgm:prSet presAssocID="{7AE56DDB-A36D-42FA-BF3B-2EE843E980FF}" presName="imgShp" presStyleLbl="fgImgPlace1" presStyleIdx="1" presStyleCnt="4" custLinFactNeighborX="-72699"/>
      <dgm:spPr/>
    </dgm:pt>
    <dgm:pt modelId="{A2D13184-B022-4F74-A1E4-564C85471B2E}" type="pres">
      <dgm:prSet presAssocID="{7AE56DDB-A36D-42FA-BF3B-2EE843E980FF}" presName="txShp" presStyleLbl="node1" presStyleIdx="1" presStyleCnt="4" custScaleX="130416" custLinFactNeighborX="128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F16E10-9786-441B-8549-848B784F6C84}" type="pres">
      <dgm:prSet presAssocID="{2565E422-958F-4D37-A25E-1389E255911C}" presName="spacing" presStyleCnt="0"/>
      <dgm:spPr/>
    </dgm:pt>
    <dgm:pt modelId="{39A5EB12-918D-4C1B-8E71-4510E290FE27}" type="pres">
      <dgm:prSet presAssocID="{8912C7B1-5807-4C7F-93F9-8E02D618BE95}" presName="composite" presStyleCnt="0"/>
      <dgm:spPr/>
    </dgm:pt>
    <dgm:pt modelId="{78AFF60D-D45F-4C42-816B-7AF59663D4CC}" type="pres">
      <dgm:prSet presAssocID="{8912C7B1-5807-4C7F-93F9-8E02D618BE95}" presName="imgShp" presStyleLbl="fgImgPlace1" presStyleIdx="2" presStyleCnt="4" custLinFactNeighborX="-72699"/>
      <dgm:spPr/>
    </dgm:pt>
    <dgm:pt modelId="{D7DC81FA-BD31-4043-AAE8-2DEDD185547B}" type="pres">
      <dgm:prSet presAssocID="{8912C7B1-5807-4C7F-93F9-8E02D618BE95}" presName="txShp" presStyleLbl="node1" presStyleIdx="2" presStyleCnt="4" custScaleX="130416" custLinFactNeighborX="128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A4479E-E4A1-4084-8267-7604802C0730}" type="pres">
      <dgm:prSet presAssocID="{63CBAF09-3520-4653-9118-38BF1E6A58C1}" presName="spacing" presStyleCnt="0"/>
      <dgm:spPr/>
    </dgm:pt>
    <dgm:pt modelId="{328A622C-DFDF-4FEC-AF94-66F37939950A}" type="pres">
      <dgm:prSet presAssocID="{4D3CEB3D-58AA-4160-9998-7E900F6A56DD}" presName="composite" presStyleCnt="0"/>
      <dgm:spPr/>
    </dgm:pt>
    <dgm:pt modelId="{12D1E2C8-09F7-4015-9EE7-6880A4B6A5A6}" type="pres">
      <dgm:prSet presAssocID="{4D3CEB3D-58AA-4160-9998-7E900F6A56DD}" presName="imgShp" presStyleLbl="fgImgPlace1" presStyleIdx="3" presStyleCnt="4" custLinFactNeighborX="-72699"/>
      <dgm:spPr/>
    </dgm:pt>
    <dgm:pt modelId="{82BD104D-0109-4490-A843-6BBB8EBB719D}" type="pres">
      <dgm:prSet presAssocID="{4D3CEB3D-58AA-4160-9998-7E900F6A56DD}" presName="txShp" presStyleLbl="node1" presStyleIdx="3" presStyleCnt="4" custScaleX="130416" custLinFactNeighborX="128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C30421E-A697-4DE3-B0DA-CBD4FA4C0E2F}" srcId="{67A93E9A-078C-4952-A1F4-0789ED4276F2}" destId="{EAC69CAE-71B1-4859-B37B-0CA2251C6FCC}" srcOrd="0" destOrd="0" parTransId="{FE19EA7F-E02A-4AF7-9791-CB6CC00DA4E2}" sibTransId="{3D51B66E-2AFC-4E7D-A3E7-07C04857388D}"/>
    <dgm:cxn modelId="{51B37BCF-1015-4ADB-BC21-677EFA3D024E}" srcId="{67A93E9A-078C-4952-A1F4-0789ED4276F2}" destId="{4D3CEB3D-58AA-4160-9998-7E900F6A56DD}" srcOrd="3" destOrd="0" parTransId="{122DAC7C-6BB4-4665-9191-F0E9C782F255}" sibTransId="{6B8417EE-43A1-46AB-8366-328C2871D252}"/>
    <dgm:cxn modelId="{17AABE44-DE6E-4A3C-93E9-CE648122CB68}" type="presOf" srcId="{4D3CEB3D-58AA-4160-9998-7E900F6A56DD}" destId="{82BD104D-0109-4490-A843-6BBB8EBB719D}" srcOrd="0" destOrd="0" presId="urn:microsoft.com/office/officeart/2005/8/layout/vList3"/>
    <dgm:cxn modelId="{92F3E48D-D649-46D1-BA47-B55584256DE8}" srcId="{67A93E9A-078C-4952-A1F4-0789ED4276F2}" destId="{8912C7B1-5807-4C7F-93F9-8E02D618BE95}" srcOrd="2" destOrd="0" parTransId="{57E9C896-DD21-440D-9796-83BB10C5094F}" sibTransId="{63CBAF09-3520-4653-9118-38BF1E6A58C1}"/>
    <dgm:cxn modelId="{9CBB3184-E4AF-4043-A87D-5E8F6F5F704A}" type="presOf" srcId="{EAC69CAE-71B1-4859-B37B-0CA2251C6FCC}" destId="{DF6753FE-A010-43A0-BD01-F95B9F17BD08}" srcOrd="0" destOrd="0" presId="urn:microsoft.com/office/officeart/2005/8/layout/vList3"/>
    <dgm:cxn modelId="{80AA9112-795D-44D2-AE88-93BE98B4E54E}" type="presOf" srcId="{67A93E9A-078C-4952-A1F4-0789ED4276F2}" destId="{A8C16E0D-C795-4911-963D-108F0A956C7A}" srcOrd="0" destOrd="0" presId="urn:microsoft.com/office/officeart/2005/8/layout/vList3"/>
    <dgm:cxn modelId="{7386CF32-11A7-4EE5-9C14-DEE17624E6B0}" type="presOf" srcId="{7AE56DDB-A36D-42FA-BF3B-2EE843E980FF}" destId="{A2D13184-B022-4F74-A1E4-564C85471B2E}" srcOrd="0" destOrd="0" presId="urn:microsoft.com/office/officeart/2005/8/layout/vList3"/>
    <dgm:cxn modelId="{88AA7D60-EA89-4222-BA78-7DCD7238901E}" srcId="{67A93E9A-078C-4952-A1F4-0789ED4276F2}" destId="{7AE56DDB-A36D-42FA-BF3B-2EE843E980FF}" srcOrd="1" destOrd="0" parTransId="{1C055D7D-4B77-4A53-9CCE-5C95767D2552}" sibTransId="{2565E422-958F-4D37-A25E-1389E255911C}"/>
    <dgm:cxn modelId="{477399F3-8A87-4EB8-AF76-26D9465AD3AC}" type="presOf" srcId="{8912C7B1-5807-4C7F-93F9-8E02D618BE95}" destId="{D7DC81FA-BD31-4043-AAE8-2DEDD185547B}" srcOrd="0" destOrd="0" presId="urn:microsoft.com/office/officeart/2005/8/layout/vList3"/>
    <dgm:cxn modelId="{6D83BD25-FFFA-4DFD-8A51-752A269F4E1A}" type="presParOf" srcId="{A8C16E0D-C795-4911-963D-108F0A956C7A}" destId="{F9966F0F-2CFC-4AE8-9802-80AC49F52547}" srcOrd="0" destOrd="0" presId="urn:microsoft.com/office/officeart/2005/8/layout/vList3"/>
    <dgm:cxn modelId="{3D858FE3-27FD-44CD-A8CC-818969C22E2E}" type="presParOf" srcId="{F9966F0F-2CFC-4AE8-9802-80AC49F52547}" destId="{25362BBF-82B2-4F05-B397-B995FCFDA041}" srcOrd="0" destOrd="0" presId="urn:microsoft.com/office/officeart/2005/8/layout/vList3"/>
    <dgm:cxn modelId="{871E27BA-1010-4FAD-B88C-C49D2A6BDA10}" type="presParOf" srcId="{F9966F0F-2CFC-4AE8-9802-80AC49F52547}" destId="{DF6753FE-A010-43A0-BD01-F95B9F17BD08}" srcOrd="1" destOrd="0" presId="urn:microsoft.com/office/officeart/2005/8/layout/vList3"/>
    <dgm:cxn modelId="{9D1743EC-4684-4209-BD05-B9685AADB4CB}" type="presParOf" srcId="{A8C16E0D-C795-4911-963D-108F0A956C7A}" destId="{DDE05869-B99F-42EF-9BB4-923EC4DEB002}" srcOrd="1" destOrd="0" presId="urn:microsoft.com/office/officeart/2005/8/layout/vList3"/>
    <dgm:cxn modelId="{0607EF6F-15E1-4F70-AD60-E61CE2FD30A0}" type="presParOf" srcId="{A8C16E0D-C795-4911-963D-108F0A956C7A}" destId="{3AAF61E6-C24F-4BB7-AA5A-86589BAD03C6}" srcOrd="2" destOrd="0" presId="urn:microsoft.com/office/officeart/2005/8/layout/vList3"/>
    <dgm:cxn modelId="{C0A8996A-3D4D-4442-8F3F-76BE72A5406D}" type="presParOf" srcId="{3AAF61E6-C24F-4BB7-AA5A-86589BAD03C6}" destId="{22121D06-9E4F-4B60-90C3-28C40D3E385C}" srcOrd="0" destOrd="0" presId="urn:microsoft.com/office/officeart/2005/8/layout/vList3"/>
    <dgm:cxn modelId="{1E6332EE-614F-4768-8D01-D7D60F9E864B}" type="presParOf" srcId="{3AAF61E6-C24F-4BB7-AA5A-86589BAD03C6}" destId="{A2D13184-B022-4F74-A1E4-564C85471B2E}" srcOrd="1" destOrd="0" presId="urn:microsoft.com/office/officeart/2005/8/layout/vList3"/>
    <dgm:cxn modelId="{3BA605C1-A301-4976-ACC7-DBB22F134CAF}" type="presParOf" srcId="{A8C16E0D-C795-4911-963D-108F0A956C7A}" destId="{43F16E10-9786-441B-8549-848B784F6C84}" srcOrd="3" destOrd="0" presId="urn:microsoft.com/office/officeart/2005/8/layout/vList3"/>
    <dgm:cxn modelId="{E7759F14-60D9-4F2E-A80C-FE15446450FD}" type="presParOf" srcId="{A8C16E0D-C795-4911-963D-108F0A956C7A}" destId="{39A5EB12-918D-4C1B-8E71-4510E290FE27}" srcOrd="4" destOrd="0" presId="urn:microsoft.com/office/officeart/2005/8/layout/vList3"/>
    <dgm:cxn modelId="{6E65677C-250B-4C5B-B8E8-1E060E198B4B}" type="presParOf" srcId="{39A5EB12-918D-4C1B-8E71-4510E290FE27}" destId="{78AFF60D-D45F-4C42-816B-7AF59663D4CC}" srcOrd="0" destOrd="0" presId="urn:microsoft.com/office/officeart/2005/8/layout/vList3"/>
    <dgm:cxn modelId="{93263E85-79C6-417F-B806-5EB820DAA81A}" type="presParOf" srcId="{39A5EB12-918D-4C1B-8E71-4510E290FE27}" destId="{D7DC81FA-BD31-4043-AAE8-2DEDD185547B}" srcOrd="1" destOrd="0" presId="urn:microsoft.com/office/officeart/2005/8/layout/vList3"/>
    <dgm:cxn modelId="{3A79848A-2263-4AFC-BA62-8F6FD2A5A7CA}" type="presParOf" srcId="{A8C16E0D-C795-4911-963D-108F0A956C7A}" destId="{BAA4479E-E4A1-4084-8267-7604802C0730}" srcOrd="5" destOrd="0" presId="urn:microsoft.com/office/officeart/2005/8/layout/vList3"/>
    <dgm:cxn modelId="{F90CF307-9B6F-44B6-A0D4-54102B064434}" type="presParOf" srcId="{A8C16E0D-C795-4911-963D-108F0A956C7A}" destId="{328A622C-DFDF-4FEC-AF94-66F37939950A}" srcOrd="6" destOrd="0" presId="urn:microsoft.com/office/officeart/2005/8/layout/vList3"/>
    <dgm:cxn modelId="{CB148E49-3CF4-4041-BC79-EA778C0BD487}" type="presParOf" srcId="{328A622C-DFDF-4FEC-AF94-66F37939950A}" destId="{12D1E2C8-09F7-4015-9EE7-6880A4B6A5A6}" srcOrd="0" destOrd="0" presId="urn:microsoft.com/office/officeart/2005/8/layout/vList3"/>
    <dgm:cxn modelId="{36861123-6B37-44B7-927C-7DAD739E4268}" type="presParOf" srcId="{328A622C-DFDF-4FEC-AF94-66F37939950A}" destId="{82BD104D-0109-4490-A843-6BBB8EBB719D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9261649-0F70-4E67-888D-7887D74CD083}" type="doc">
      <dgm:prSet loTypeId="urn:microsoft.com/office/officeart/2005/8/layout/lProcess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10AE2C1-0990-4DB9-A2D0-4583ECF815A4}">
      <dgm:prSet/>
      <dgm:spPr/>
      <dgm:t>
        <a:bodyPr/>
        <a:lstStyle/>
        <a:p>
          <a:pPr rtl="0"/>
          <a:r>
            <a:rPr lang="ru-RU" b="1" i="1" baseline="0" dirty="0" smtClean="0"/>
            <a:t>Принципы использования ИТ</a:t>
          </a:r>
          <a:endParaRPr lang="en-US" dirty="0"/>
        </a:p>
      </dgm:t>
    </dgm:pt>
    <dgm:pt modelId="{1435F568-2B3B-47FF-A711-95B22A877568}" type="parTrans" cxnId="{A1FEF158-669A-46F0-8916-5EA599C7091A}">
      <dgm:prSet/>
      <dgm:spPr/>
      <dgm:t>
        <a:bodyPr/>
        <a:lstStyle/>
        <a:p>
          <a:endParaRPr lang="en-US"/>
        </a:p>
      </dgm:t>
    </dgm:pt>
    <dgm:pt modelId="{B4DD97A6-291A-4514-BD02-C4B1A8919030}" type="sibTrans" cxnId="{A1FEF158-669A-46F0-8916-5EA599C7091A}">
      <dgm:prSet/>
      <dgm:spPr/>
      <dgm:t>
        <a:bodyPr/>
        <a:lstStyle/>
        <a:p>
          <a:endParaRPr lang="en-US"/>
        </a:p>
      </dgm:t>
    </dgm:pt>
    <dgm:pt modelId="{5E7E53D2-BE8D-4F95-A090-860A60147FAF}">
      <dgm:prSet/>
      <dgm:spPr/>
      <dgm:t>
        <a:bodyPr/>
        <a:lstStyle/>
        <a:p>
          <a:pPr rtl="0"/>
          <a:r>
            <a:rPr lang="ru-RU" b="1" i="1" baseline="0" dirty="0" smtClean="0"/>
            <a:t>Архитектура ИТ</a:t>
          </a:r>
          <a:endParaRPr lang="en-US" dirty="0"/>
        </a:p>
      </dgm:t>
    </dgm:pt>
    <dgm:pt modelId="{AE40B371-511E-48B7-B0C0-9D5B6CCB4B42}" type="parTrans" cxnId="{C22CD606-1013-4486-9AF4-AEE356744E08}">
      <dgm:prSet/>
      <dgm:spPr/>
      <dgm:t>
        <a:bodyPr/>
        <a:lstStyle/>
        <a:p>
          <a:endParaRPr lang="en-US"/>
        </a:p>
      </dgm:t>
    </dgm:pt>
    <dgm:pt modelId="{A4B5413C-714B-4B4E-8493-D21622575A93}" type="sibTrans" cxnId="{C22CD606-1013-4486-9AF4-AEE356744E08}">
      <dgm:prSet/>
      <dgm:spPr/>
      <dgm:t>
        <a:bodyPr/>
        <a:lstStyle/>
        <a:p>
          <a:endParaRPr lang="en-US"/>
        </a:p>
      </dgm:t>
    </dgm:pt>
    <dgm:pt modelId="{A5BD2D99-8BDA-4193-89C8-DD10B566F48A}">
      <dgm:prSet/>
      <dgm:spPr/>
      <dgm:t>
        <a:bodyPr/>
        <a:lstStyle/>
        <a:p>
          <a:pPr rtl="0"/>
          <a:r>
            <a:rPr lang="ru-RU" b="1" i="1" baseline="0" dirty="0" smtClean="0"/>
            <a:t>Инфраструктура ИТ</a:t>
          </a:r>
          <a:endParaRPr lang="en-US" dirty="0"/>
        </a:p>
      </dgm:t>
    </dgm:pt>
    <dgm:pt modelId="{04F86434-75BE-4BCA-8355-E83B20D1A003}" type="parTrans" cxnId="{17FEE6A7-F586-40AD-804E-67E235A9A0E1}">
      <dgm:prSet/>
      <dgm:spPr/>
      <dgm:t>
        <a:bodyPr/>
        <a:lstStyle/>
        <a:p>
          <a:endParaRPr lang="en-US"/>
        </a:p>
      </dgm:t>
    </dgm:pt>
    <dgm:pt modelId="{F60C5119-20EC-4E37-B46B-6554C8AC3944}" type="sibTrans" cxnId="{17FEE6A7-F586-40AD-804E-67E235A9A0E1}">
      <dgm:prSet/>
      <dgm:spPr/>
      <dgm:t>
        <a:bodyPr/>
        <a:lstStyle/>
        <a:p>
          <a:endParaRPr lang="en-US"/>
        </a:p>
      </dgm:t>
    </dgm:pt>
    <dgm:pt modelId="{4FCDE5E5-21EA-4EC9-BE69-84BA1D1A7F2A}">
      <dgm:prSet/>
      <dgm:spPr/>
      <dgm:t>
        <a:bodyPr/>
        <a:lstStyle/>
        <a:p>
          <a:pPr rtl="0"/>
          <a:r>
            <a:rPr lang="ru-RU" b="1" i="1" baseline="0" dirty="0" smtClean="0"/>
            <a:t>Потребности в бизнес-</a:t>
          </a:r>
          <a:r>
            <a:rPr lang="uk-UA" b="1" i="1" baseline="0" dirty="0" smtClean="0"/>
            <a:t>п</a:t>
          </a:r>
          <a:r>
            <a:rPr lang="ru-RU" b="1" i="1" baseline="0" dirty="0" err="1" smtClean="0"/>
            <a:t>риложениях</a:t>
          </a:r>
          <a:endParaRPr lang="en-US" dirty="0"/>
        </a:p>
      </dgm:t>
    </dgm:pt>
    <dgm:pt modelId="{37F6152C-0CA7-4091-B67C-B80C1865360E}" type="parTrans" cxnId="{569C0175-1D73-4A44-93BA-DA7AB54A0B2C}">
      <dgm:prSet/>
      <dgm:spPr/>
      <dgm:t>
        <a:bodyPr/>
        <a:lstStyle/>
        <a:p>
          <a:endParaRPr lang="en-US"/>
        </a:p>
      </dgm:t>
    </dgm:pt>
    <dgm:pt modelId="{C2B9A436-CD0A-430B-80F1-284F823A2857}" type="sibTrans" cxnId="{569C0175-1D73-4A44-93BA-DA7AB54A0B2C}">
      <dgm:prSet/>
      <dgm:spPr/>
      <dgm:t>
        <a:bodyPr/>
        <a:lstStyle/>
        <a:p>
          <a:endParaRPr lang="en-US"/>
        </a:p>
      </dgm:t>
    </dgm:pt>
    <dgm:pt modelId="{D6305EEA-9CDF-4449-8674-9BC80B00AA96}">
      <dgm:prSet/>
      <dgm:spPr/>
      <dgm:t>
        <a:bodyPr/>
        <a:lstStyle/>
        <a:p>
          <a:pPr rtl="0"/>
          <a:r>
            <a:rPr lang="ru-RU" b="1" i="1" baseline="0" dirty="0" smtClean="0"/>
            <a:t>Инвестиции в ИТ и установление приоритетов</a:t>
          </a:r>
          <a:endParaRPr lang="en-US" dirty="0"/>
        </a:p>
      </dgm:t>
    </dgm:pt>
    <dgm:pt modelId="{32FBCE65-9CF7-4408-90D5-E1BAFB35935A}" type="parTrans" cxnId="{BF4DA19E-FFA9-4688-98B9-9E4218747B58}">
      <dgm:prSet/>
      <dgm:spPr/>
      <dgm:t>
        <a:bodyPr/>
        <a:lstStyle/>
        <a:p>
          <a:endParaRPr lang="en-US"/>
        </a:p>
      </dgm:t>
    </dgm:pt>
    <dgm:pt modelId="{4306F685-69C0-48C0-A5BF-926579845FCA}" type="sibTrans" cxnId="{BF4DA19E-FFA9-4688-98B9-9E4218747B58}">
      <dgm:prSet/>
      <dgm:spPr/>
      <dgm:t>
        <a:bodyPr/>
        <a:lstStyle/>
        <a:p>
          <a:endParaRPr lang="en-US"/>
        </a:p>
      </dgm:t>
    </dgm:pt>
    <dgm:pt modelId="{1A9B81E1-3FFA-4C62-86C9-8DBC37F9316B}">
      <dgm:prSet/>
      <dgm:spPr/>
      <dgm:t>
        <a:bodyPr/>
        <a:lstStyle/>
        <a:p>
          <a:pPr algn="l" rtl="0"/>
          <a:r>
            <a:rPr lang="uk-UA" b="1" i="0" baseline="0" dirty="0" smtClean="0"/>
            <a:t>— </a:t>
          </a:r>
          <a:r>
            <a:rPr lang="ru-RU" b="1" i="0" baseline="0" dirty="0" smtClean="0"/>
            <a:t>выбор финансируемых инициатив и определение объемов их финансирования.</a:t>
          </a:r>
          <a:endParaRPr lang="ru-RU" b="1" i="0" baseline="0" dirty="0"/>
        </a:p>
      </dgm:t>
    </dgm:pt>
    <dgm:pt modelId="{D1771227-1F97-468F-B4C9-D3A5AC13F94E}" type="parTrans" cxnId="{69E8482B-9110-46CC-9248-D9630C8AD5E6}">
      <dgm:prSet/>
      <dgm:spPr/>
      <dgm:t>
        <a:bodyPr/>
        <a:lstStyle/>
        <a:p>
          <a:endParaRPr lang="en-US"/>
        </a:p>
      </dgm:t>
    </dgm:pt>
    <dgm:pt modelId="{FA6BBD0D-A8D6-4558-8A19-BBDDDC8DE314}" type="sibTrans" cxnId="{69E8482B-9110-46CC-9248-D9630C8AD5E6}">
      <dgm:prSet/>
      <dgm:spPr/>
      <dgm:t>
        <a:bodyPr/>
        <a:lstStyle/>
        <a:p>
          <a:endParaRPr lang="en-US"/>
        </a:p>
      </dgm:t>
    </dgm:pt>
    <dgm:pt modelId="{A8B1CD2E-9EC5-4B20-BF41-98D6CD4C29E2}">
      <dgm:prSet/>
      <dgm:spPr/>
      <dgm:t>
        <a:bodyPr/>
        <a:lstStyle/>
        <a:p>
          <a:pPr algn="l" rtl="0"/>
          <a:r>
            <a:rPr lang="uk-UA" b="1" i="0" baseline="0" dirty="0" smtClean="0"/>
            <a:t>— </a:t>
          </a:r>
          <a:r>
            <a:rPr lang="ru-RU" b="1" i="0" baseline="0" dirty="0" smtClean="0"/>
            <a:t>разъяснение роли ИТ в бизнесе.</a:t>
          </a:r>
          <a:endParaRPr lang="en-US" dirty="0"/>
        </a:p>
      </dgm:t>
    </dgm:pt>
    <dgm:pt modelId="{F26CAFA8-D25F-48EB-990F-5DBC30B24BB8}" type="parTrans" cxnId="{1ED54350-B04F-4E21-85B3-15B400AB36B1}">
      <dgm:prSet/>
      <dgm:spPr/>
      <dgm:t>
        <a:bodyPr/>
        <a:lstStyle/>
        <a:p>
          <a:endParaRPr lang="en-US"/>
        </a:p>
      </dgm:t>
    </dgm:pt>
    <dgm:pt modelId="{B631E7F3-147C-4E21-82A3-D1D5E87AA032}" type="sibTrans" cxnId="{1ED54350-B04F-4E21-85B3-15B400AB36B1}">
      <dgm:prSet/>
      <dgm:spPr/>
      <dgm:t>
        <a:bodyPr/>
        <a:lstStyle/>
        <a:p>
          <a:endParaRPr lang="en-US"/>
        </a:p>
      </dgm:t>
    </dgm:pt>
    <dgm:pt modelId="{27E79ED6-605E-466A-8896-DED933CF0032}">
      <dgm:prSet/>
      <dgm:spPr/>
      <dgm:t>
        <a:bodyPr/>
        <a:lstStyle/>
        <a:p>
          <a:pPr algn="l" rtl="0"/>
          <a:r>
            <a:rPr lang="uk-UA" b="1" i="0" baseline="0" dirty="0" smtClean="0"/>
            <a:t>— </a:t>
          </a:r>
          <a:r>
            <a:rPr lang="ru-RU" b="1" i="0" baseline="0" dirty="0" smtClean="0"/>
            <a:t>определение требований относительно интеграции и стандартизации.</a:t>
          </a:r>
          <a:endParaRPr lang="en-US" dirty="0"/>
        </a:p>
      </dgm:t>
    </dgm:pt>
    <dgm:pt modelId="{436238BA-4D2E-46FE-A426-517768CD63A9}" type="parTrans" cxnId="{118DA7C2-EBCE-41A1-AB07-5ADCBA06CF11}">
      <dgm:prSet/>
      <dgm:spPr/>
      <dgm:t>
        <a:bodyPr/>
        <a:lstStyle/>
        <a:p>
          <a:endParaRPr lang="en-US"/>
        </a:p>
      </dgm:t>
    </dgm:pt>
    <dgm:pt modelId="{96F388BF-B323-4219-8FE8-1D94180F9CB9}" type="sibTrans" cxnId="{118DA7C2-EBCE-41A1-AB07-5ADCBA06CF11}">
      <dgm:prSet/>
      <dgm:spPr/>
      <dgm:t>
        <a:bodyPr/>
        <a:lstStyle/>
        <a:p>
          <a:endParaRPr lang="en-US"/>
        </a:p>
      </dgm:t>
    </dgm:pt>
    <dgm:pt modelId="{01133731-E37B-4052-A592-E71D1F445B95}">
      <dgm:prSet/>
      <dgm:spPr/>
      <dgm:t>
        <a:bodyPr/>
        <a:lstStyle/>
        <a:p>
          <a:pPr algn="l" rtl="0"/>
          <a:r>
            <a:rPr lang="uk-UA" b="1" i="0" baseline="0" smtClean="0"/>
            <a:t>— </a:t>
          </a:r>
          <a:r>
            <a:rPr lang="ru-RU" b="1" i="0" baseline="0" smtClean="0"/>
            <a:t>определение услуг (используемых совместно и по разрешению).</a:t>
          </a:r>
          <a:endParaRPr lang="en-US" dirty="0"/>
        </a:p>
      </dgm:t>
    </dgm:pt>
    <dgm:pt modelId="{2527D717-7619-4E76-A119-FB9B1E0C83C7}" type="parTrans" cxnId="{AEC0381F-F9E0-4B30-B9D4-4A35BCC3BDC5}">
      <dgm:prSet/>
      <dgm:spPr/>
      <dgm:t>
        <a:bodyPr/>
        <a:lstStyle/>
        <a:p>
          <a:endParaRPr lang="en-US"/>
        </a:p>
      </dgm:t>
    </dgm:pt>
    <dgm:pt modelId="{96F792C1-6518-4AD5-BF0B-A051A7CBC76F}" type="sibTrans" cxnId="{AEC0381F-F9E0-4B30-B9D4-4A35BCC3BDC5}">
      <dgm:prSet/>
      <dgm:spPr/>
      <dgm:t>
        <a:bodyPr/>
        <a:lstStyle/>
        <a:p>
          <a:endParaRPr lang="en-US"/>
        </a:p>
      </dgm:t>
    </dgm:pt>
    <dgm:pt modelId="{CC81EF84-90DB-47D1-AC22-D789B746D8D2}">
      <dgm:prSet/>
      <dgm:spPr/>
      <dgm:t>
        <a:bodyPr/>
        <a:lstStyle/>
        <a:p>
          <a:pPr algn="l" rtl="0"/>
          <a:r>
            <a:rPr lang="uk-UA" b="1" i="0" baseline="0" dirty="0" smtClean="0"/>
            <a:t>— </a:t>
          </a:r>
          <a:r>
            <a:rPr lang="ru-RU" b="1" i="0" baseline="0" dirty="0" smtClean="0"/>
            <a:t>определение потребностей бизнеса в покупаемых или разрабатываемых внутри предприятия прикладных </a:t>
          </a:r>
          <a:r>
            <a:rPr lang="ru-RU" b="1" i="0" baseline="0" dirty="0" err="1" smtClean="0"/>
            <a:t>ИТ-программах</a:t>
          </a:r>
          <a:r>
            <a:rPr lang="ru-RU" b="1" i="0" baseline="0" dirty="0" smtClean="0"/>
            <a:t>.</a:t>
          </a:r>
          <a:endParaRPr lang="en-US" dirty="0"/>
        </a:p>
      </dgm:t>
    </dgm:pt>
    <dgm:pt modelId="{CC4EEF0A-8BEA-41CE-909B-05868101F962}" type="parTrans" cxnId="{FE9D4211-AF39-44C7-991B-CB8AEF6B252F}">
      <dgm:prSet/>
      <dgm:spPr/>
      <dgm:t>
        <a:bodyPr/>
        <a:lstStyle/>
        <a:p>
          <a:endParaRPr lang="en-US"/>
        </a:p>
      </dgm:t>
    </dgm:pt>
    <dgm:pt modelId="{57B9B20D-0301-42B6-AD61-EDA5663875B7}" type="sibTrans" cxnId="{FE9D4211-AF39-44C7-991B-CB8AEF6B252F}">
      <dgm:prSet/>
      <dgm:spPr/>
      <dgm:t>
        <a:bodyPr/>
        <a:lstStyle/>
        <a:p>
          <a:endParaRPr lang="en-US"/>
        </a:p>
      </dgm:t>
    </dgm:pt>
    <dgm:pt modelId="{8EBB1E25-23D4-45EC-8922-EA2496E1E0C8}" type="pres">
      <dgm:prSet presAssocID="{69261649-0F70-4E67-888D-7887D74CD083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A503B01-15B4-4A27-9423-5E571068D07C}" type="pres">
      <dgm:prSet presAssocID="{110AE2C1-0990-4DB9-A2D0-4583ECF815A4}" presName="horFlow" presStyleCnt="0"/>
      <dgm:spPr/>
    </dgm:pt>
    <dgm:pt modelId="{6B003C85-D71C-4FD9-85DA-A329BBDB29E7}" type="pres">
      <dgm:prSet presAssocID="{110AE2C1-0990-4DB9-A2D0-4583ECF815A4}" presName="bigChev" presStyleLbl="node1" presStyleIdx="0" presStyleCnt="5" custScaleX="162483" custLinFactNeighborX="-16650"/>
      <dgm:spPr/>
      <dgm:t>
        <a:bodyPr/>
        <a:lstStyle/>
        <a:p>
          <a:endParaRPr lang="en-US"/>
        </a:p>
      </dgm:t>
    </dgm:pt>
    <dgm:pt modelId="{2715A1D8-0B2F-468F-856D-9BABCA0CE187}" type="pres">
      <dgm:prSet presAssocID="{F26CAFA8-D25F-48EB-990F-5DBC30B24BB8}" presName="parTrans" presStyleCnt="0"/>
      <dgm:spPr/>
    </dgm:pt>
    <dgm:pt modelId="{7E19235D-6A3E-4E6A-809D-33FA71262A5C}" type="pres">
      <dgm:prSet presAssocID="{A8B1CD2E-9EC5-4B20-BF41-98D6CD4C29E2}" presName="node" presStyleLbl="alignAccFollowNode1" presStyleIdx="0" presStyleCnt="5" custScaleX="389274" custLinFactX="37045" custLinFactNeighborX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4E0212B-558F-4A4A-B21C-01E77BB93219}" type="pres">
      <dgm:prSet presAssocID="{110AE2C1-0990-4DB9-A2D0-4583ECF815A4}" presName="vSp" presStyleCnt="0"/>
      <dgm:spPr/>
    </dgm:pt>
    <dgm:pt modelId="{DE2865F1-668B-43DD-A83E-A66347BD3D17}" type="pres">
      <dgm:prSet presAssocID="{5E7E53D2-BE8D-4F95-A090-860A60147FAF}" presName="horFlow" presStyleCnt="0"/>
      <dgm:spPr/>
    </dgm:pt>
    <dgm:pt modelId="{CC64613A-6A4B-4E09-B449-CB53E4D70EC1}" type="pres">
      <dgm:prSet presAssocID="{5E7E53D2-BE8D-4F95-A090-860A60147FAF}" presName="bigChev" presStyleLbl="node1" presStyleIdx="1" presStyleCnt="5" custScaleX="162483" custLinFactNeighborX="-16650"/>
      <dgm:spPr/>
      <dgm:t>
        <a:bodyPr/>
        <a:lstStyle/>
        <a:p>
          <a:endParaRPr lang="en-US"/>
        </a:p>
      </dgm:t>
    </dgm:pt>
    <dgm:pt modelId="{B6A51346-D4EF-4C36-B967-0DAA834D3F43}" type="pres">
      <dgm:prSet presAssocID="{436238BA-4D2E-46FE-A426-517768CD63A9}" presName="parTrans" presStyleCnt="0"/>
      <dgm:spPr/>
    </dgm:pt>
    <dgm:pt modelId="{5A619F4A-F187-4063-B8B1-D543A478D5E2}" type="pres">
      <dgm:prSet presAssocID="{27E79ED6-605E-466A-8896-DED933CF0032}" presName="node" presStyleLbl="alignAccFollowNode1" presStyleIdx="1" presStyleCnt="5" custScaleX="389274" custLinFactX="37045" custLinFactNeighborX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9F3474-4548-4D0A-8FB2-D74DD22E7FFC}" type="pres">
      <dgm:prSet presAssocID="{5E7E53D2-BE8D-4F95-A090-860A60147FAF}" presName="vSp" presStyleCnt="0"/>
      <dgm:spPr/>
    </dgm:pt>
    <dgm:pt modelId="{4F7086F5-D37E-4DC9-A018-828BAE7E35E3}" type="pres">
      <dgm:prSet presAssocID="{A5BD2D99-8BDA-4193-89C8-DD10B566F48A}" presName="horFlow" presStyleCnt="0"/>
      <dgm:spPr/>
    </dgm:pt>
    <dgm:pt modelId="{4AB42EE2-A856-4159-98BE-83A65DD702BA}" type="pres">
      <dgm:prSet presAssocID="{A5BD2D99-8BDA-4193-89C8-DD10B566F48A}" presName="bigChev" presStyleLbl="node1" presStyleIdx="2" presStyleCnt="5" custScaleX="162483" custLinFactNeighborX="-16650"/>
      <dgm:spPr/>
      <dgm:t>
        <a:bodyPr/>
        <a:lstStyle/>
        <a:p>
          <a:endParaRPr lang="en-US"/>
        </a:p>
      </dgm:t>
    </dgm:pt>
    <dgm:pt modelId="{125E96B8-B783-4C1E-947B-4BD4755872DC}" type="pres">
      <dgm:prSet presAssocID="{2527D717-7619-4E76-A119-FB9B1E0C83C7}" presName="parTrans" presStyleCnt="0"/>
      <dgm:spPr/>
    </dgm:pt>
    <dgm:pt modelId="{42BE84B7-1134-4AE5-94A9-AAC4814DC473}" type="pres">
      <dgm:prSet presAssocID="{01133731-E37B-4052-A592-E71D1F445B95}" presName="node" presStyleLbl="alignAccFollowNode1" presStyleIdx="2" presStyleCnt="5" custScaleX="389274" custLinFactX="37045" custLinFactNeighborX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C05F0E-98C4-45D7-83BB-9C01EFDB9E29}" type="pres">
      <dgm:prSet presAssocID="{A5BD2D99-8BDA-4193-89C8-DD10B566F48A}" presName="vSp" presStyleCnt="0"/>
      <dgm:spPr/>
    </dgm:pt>
    <dgm:pt modelId="{36036BF4-9A26-4EEA-8A3B-B36999085D20}" type="pres">
      <dgm:prSet presAssocID="{4FCDE5E5-21EA-4EC9-BE69-84BA1D1A7F2A}" presName="horFlow" presStyleCnt="0"/>
      <dgm:spPr/>
    </dgm:pt>
    <dgm:pt modelId="{10F9436D-236D-43B9-BD23-C1E1CF18008C}" type="pres">
      <dgm:prSet presAssocID="{4FCDE5E5-21EA-4EC9-BE69-84BA1D1A7F2A}" presName="bigChev" presStyleLbl="node1" presStyleIdx="3" presStyleCnt="5" custScaleX="162483" custLinFactNeighborX="-16650"/>
      <dgm:spPr/>
      <dgm:t>
        <a:bodyPr/>
        <a:lstStyle/>
        <a:p>
          <a:endParaRPr lang="en-US"/>
        </a:p>
      </dgm:t>
    </dgm:pt>
    <dgm:pt modelId="{15716A18-102F-4E3C-93BF-17C6D1DD2FDE}" type="pres">
      <dgm:prSet presAssocID="{CC4EEF0A-8BEA-41CE-909B-05868101F962}" presName="parTrans" presStyleCnt="0"/>
      <dgm:spPr/>
    </dgm:pt>
    <dgm:pt modelId="{96679DC5-DFEF-43ED-A884-CEC923EA4427}" type="pres">
      <dgm:prSet presAssocID="{CC81EF84-90DB-47D1-AC22-D789B746D8D2}" presName="node" presStyleLbl="alignAccFollowNode1" presStyleIdx="3" presStyleCnt="5" custScaleX="389274" custLinFactX="37045" custLinFactNeighborX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F2E45A-C26E-4405-ABBD-6710DB9DFCBE}" type="pres">
      <dgm:prSet presAssocID="{4FCDE5E5-21EA-4EC9-BE69-84BA1D1A7F2A}" presName="vSp" presStyleCnt="0"/>
      <dgm:spPr/>
    </dgm:pt>
    <dgm:pt modelId="{00C3959C-DF31-407F-B367-37F9EC6FF0A3}" type="pres">
      <dgm:prSet presAssocID="{D6305EEA-9CDF-4449-8674-9BC80B00AA96}" presName="horFlow" presStyleCnt="0"/>
      <dgm:spPr/>
    </dgm:pt>
    <dgm:pt modelId="{8B172583-496F-4ABA-B64B-722A4FAB9C79}" type="pres">
      <dgm:prSet presAssocID="{D6305EEA-9CDF-4449-8674-9BC80B00AA96}" presName="bigChev" presStyleLbl="node1" presStyleIdx="4" presStyleCnt="5" custScaleX="162483" custLinFactNeighborX="-16650"/>
      <dgm:spPr/>
      <dgm:t>
        <a:bodyPr/>
        <a:lstStyle/>
        <a:p>
          <a:endParaRPr lang="en-US"/>
        </a:p>
      </dgm:t>
    </dgm:pt>
    <dgm:pt modelId="{550D29CD-498D-48F4-8681-E196167BCE87}" type="pres">
      <dgm:prSet presAssocID="{D1771227-1F97-468F-B4C9-D3A5AC13F94E}" presName="parTrans" presStyleCnt="0"/>
      <dgm:spPr/>
    </dgm:pt>
    <dgm:pt modelId="{4324E70F-70B1-493A-B300-18524928FE78}" type="pres">
      <dgm:prSet presAssocID="{1A9B81E1-3FFA-4C62-86C9-8DBC37F9316B}" presName="node" presStyleLbl="alignAccFollowNode1" presStyleIdx="4" presStyleCnt="5" custScaleX="389274" custLinFactX="37045" custLinFactNeighborX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22CD606-1013-4486-9AF4-AEE356744E08}" srcId="{69261649-0F70-4E67-888D-7887D74CD083}" destId="{5E7E53D2-BE8D-4F95-A090-860A60147FAF}" srcOrd="1" destOrd="0" parTransId="{AE40B371-511E-48B7-B0C0-9D5B6CCB4B42}" sibTransId="{A4B5413C-714B-4B4E-8493-D21622575A93}"/>
    <dgm:cxn modelId="{28A4E70F-D1D3-4F8D-9002-6D77F99EE313}" type="presOf" srcId="{D6305EEA-9CDF-4449-8674-9BC80B00AA96}" destId="{8B172583-496F-4ABA-B64B-722A4FAB9C79}" srcOrd="0" destOrd="0" presId="urn:microsoft.com/office/officeart/2005/8/layout/lProcess3"/>
    <dgm:cxn modelId="{24C49A33-FDAB-4755-836A-D31F274B8A96}" type="presOf" srcId="{01133731-E37B-4052-A592-E71D1F445B95}" destId="{42BE84B7-1134-4AE5-94A9-AAC4814DC473}" srcOrd="0" destOrd="0" presId="urn:microsoft.com/office/officeart/2005/8/layout/lProcess3"/>
    <dgm:cxn modelId="{69E8482B-9110-46CC-9248-D9630C8AD5E6}" srcId="{D6305EEA-9CDF-4449-8674-9BC80B00AA96}" destId="{1A9B81E1-3FFA-4C62-86C9-8DBC37F9316B}" srcOrd="0" destOrd="0" parTransId="{D1771227-1F97-468F-B4C9-D3A5AC13F94E}" sibTransId="{FA6BBD0D-A8D6-4558-8A19-BBDDDC8DE314}"/>
    <dgm:cxn modelId="{623C74B5-2816-4B69-B320-C058914674E9}" type="presOf" srcId="{A5BD2D99-8BDA-4193-89C8-DD10B566F48A}" destId="{4AB42EE2-A856-4159-98BE-83A65DD702BA}" srcOrd="0" destOrd="0" presId="urn:microsoft.com/office/officeart/2005/8/layout/lProcess3"/>
    <dgm:cxn modelId="{8118A6A8-00E7-425B-8581-F35A1C7D7858}" type="presOf" srcId="{69261649-0F70-4E67-888D-7887D74CD083}" destId="{8EBB1E25-23D4-45EC-8922-EA2496E1E0C8}" srcOrd="0" destOrd="0" presId="urn:microsoft.com/office/officeart/2005/8/layout/lProcess3"/>
    <dgm:cxn modelId="{AEC0381F-F9E0-4B30-B9D4-4A35BCC3BDC5}" srcId="{A5BD2D99-8BDA-4193-89C8-DD10B566F48A}" destId="{01133731-E37B-4052-A592-E71D1F445B95}" srcOrd="0" destOrd="0" parTransId="{2527D717-7619-4E76-A119-FB9B1E0C83C7}" sibTransId="{96F792C1-6518-4AD5-BF0B-A051A7CBC76F}"/>
    <dgm:cxn modelId="{17FEE6A7-F586-40AD-804E-67E235A9A0E1}" srcId="{69261649-0F70-4E67-888D-7887D74CD083}" destId="{A5BD2D99-8BDA-4193-89C8-DD10B566F48A}" srcOrd="2" destOrd="0" parTransId="{04F86434-75BE-4BCA-8355-E83B20D1A003}" sibTransId="{F60C5119-20EC-4E37-B46B-6554C8AC3944}"/>
    <dgm:cxn modelId="{3D524EB1-8A7D-4B72-9472-9B363E6EBB94}" type="presOf" srcId="{A8B1CD2E-9EC5-4B20-BF41-98D6CD4C29E2}" destId="{7E19235D-6A3E-4E6A-809D-33FA71262A5C}" srcOrd="0" destOrd="0" presId="urn:microsoft.com/office/officeart/2005/8/layout/lProcess3"/>
    <dgm:cxn modelId="{BF4DA19E-FFA9-4688-98B9-9E4218747B58}" srcId="{69261649-0F70-4E67-888D-7887D74CD083}" destId="{D6305EEA-9CDF-4449-8674-9BC80B00AA96}" srcOrd="4" destOrd="0" parTransId="{32FBCE65-9CF7-4408-90D5-E1BAFB35935A}" sibTransId="{4306F685-69C0-48C0-A5BF-926579845FCA}"/>
    <dgm:cxn modelId="{B01303C8-5008-4127-BD16-D28CBB1FB9F9}" type="presOf" srcId="{110AE2C1-0990-4DB9-A2D0-4583ECF815A4}" destId="{6B003C85-D71C-4FD9-85DA-A329BBDB29E7}" srcOrd="0" destOrd="0" presId="urn:microsoft.com/office/officeart/2005/8/layout/lProcess3"/>
    <dgm:cxn modelId="{A1FEF158-669A-46F0-8916-5EA599C7091A}" srcId="{69261649-0F70-4E67-888D-7887D74CD083}" destId="{110AE2C1-0990-4DB9-A2D0-4583ECF815A4}" srcOrd="0" destOrd="0" parTransId="{1435F568-2B3B-47FF-A711-95B22A877568}" sibTransId="{B4DD97A6-291A-4514-BD02-C4B1A8919030}"/>
    <dgm:cxn modelId="{FE9D4211-AF39-44C7-991B-CB8AEF6B252F}" srcId="{4FCDE5E5-21EA-4EC9-BE69-84BA1D1A7F2A}" destId="{CC81EF84-90DB-47D1-AC22-D789B746D8D2}" srcOrd="0" destOrd="0" parTransId="{CC4EEF0A-8BEA-41CE-909B-05868101F962}" sibTransId="{57B9B20D-0301-42B6-AD61-EDA5663875B7}"/>
    <dgm:cxn modelId="{2CD692C5-DCBD-41FF-82C2-34B3FE966B47}" type="presOf" srcId="{4FCDE5E5-21EA-4EC9-BE69-84BA1D1A7F2A}" destId="{10F9436D-236D-43B9-BD23-C1E1CF18008C}" srcOrd="0" destOrd="0" presId="urn:microsoft.com/office/officeart/2005/8/layout/lProcess3"/>
    <dgm:cxn modelId="{6392DEB4-6BC2-4DF9-8FC4-A06D51DB1B45}" type="presOf" srcId="{5E7E53D2-BE8D-4F95-A090-860A60147FAF}" destId="{CC64613A-6A4B-4E09-B449-CB53E4D70EC1}" srcOrd="0" destOrd="0" presId="urn:microsoft.com/office/officeart/2005/8/layout/lProcess3"/>
    <dgm:cxn modelId="{C47A4BF1-0FA4-44CE-B9EB-AE7C1BAFF85D}" type="presOf" srcId="{27E79ED6-605E-466A-8896-DED933CF0032}" destId="{5A619F4A-F187-4063-B8B1-D543A478D5E2}" srcOrd="0" destOrd="0" presId="urn:microsoft.com/office/officeart/2005/8/layout/lProcess3"/>
    <dgm:cxn modelId="{118DA7C2-EBCE-41A1-AB07-5ADCBA06CF11}" srcId="{5E7E53D2-BE8D-4F95-A090-860A60147FAF}" destId="{27E79ED6-605E-466A-8896-DED933CF0032}" srcOrd="0" destOrd="0" parTransId="{436238BA-4D2E-46FE-A426-517768CD63A9}" sibTransId="{96F388BF-B323-4219-8FE8-1D94180F9CB9}"/>
    <dgm:cxn modelId="{22A049FC-0699-4EC5-B686-A19B8E35AFEE}" type="presOf" srcId="{CC81EF84-90DB-47D1-AC22-D789B746D8D2}" destId="{96679DC5-DFEF-43ED-A884-CEC923EA4427}" srcOrd="0" destOrd="0" presId="urn:microsoft.com/office/officeart/2005/8/layout/lProcess3"/>
    <dgm:cxn modelId="{1ED54350-B04F-4E21-85B3-15B400AB36B1}" srcId="{110AE2C1-0990-4DB9-A2D0-4583ECF815A4}" destId="{A8B1CD2E-9EC5-4B20-BF41-98D6CD4C29E2}" srcOrd="0" destOrd="0" parTransId="{F26CAFA8-D25F-48EB-990F-5DBC30B24BB8}" sibTransId="{B631E7F3-147C-4E21-82A3-D1D5E87AA032}"/>
    <dgm:cxn modelId="{569C0175-1D73-4A44-93BA-DA7AB54A0B2C}" srcId="{69261649-0F70-4E67-888D-7887D74CD083}" destId="{4FCDE5E5-21EA-4EC9-BE69-84BA1D1A7F2A}" srcOrd="3" destOrd="0" parTransId="{37F6152C-0CA7-4091-B67C-B80C1865360E}" sibTransId="{C2B9A436-CD0A-430B-80F1-284F823A2857}"/>
    <dgm:cxn modelId="{173695DC-AF92-4AA9-A789-A9DE70369BF0}" type="presOf" srcId="{1A9B81E1-3FFA-4C62-86C9-8DBC37F9316B}" destId="{4324E70F-70B1-493A-B300-18524928FE78}" srcOrd="0" destOrd="0" presId="urn:microsoft.com/office/officeart/2005/8/layout/lProcess3"/>
    <dgm:cxn modelId="{9EE9901A-FC16-4744-9B1F-3406FBA9F001}" type="presParOf" srcId="{8EBB1E25-23D4-45EC-8922-EA2496E1E0C8}" destId="{2A503B01-15B4-4A27-9423-5E571068D07C}" srcOrd="0" destOrd="0" presId="urn:microsoft.com/office/officeart/2005/8/layout/lProcess3"/>
    <dgm:cxn modelId="{D8EB4296-71A0-44FC-BC88-5816DDA2BE67}" type="presParOf" srcId="{2A503B01-15B4-4A27-9423-5E571068D07C}" destId="{6B003C85-D71C-4FD9-85DA-A329BBDB29E7}" srcOrd="0" destOrd="0" presId="urn:microsoft.com/office/officeart/2005/8/layout/lProcess3"/>
    <dgm:cxn modelId="{FB01312D-8866-4F60-8919-F4E318CC55A5}" type="presParOf" srcId="{2A503B01-15B4-4A27-9423-5E571068D07C}" destId="{2715A1D8-0B2F-468F-856D-9BABCA0CE187}" srcOrd="1" destOrd="0" presId="urn:microsoft.com/office/officeart/2005/8/layout/lProcess3"/>
    <dgm:cxn modelId="{C671D567-B424-451B-B15D-471A0C876DBB}" type="presParOf" srcId="{2A503B01-15B4-4A27-9423-5E571068D07C}" destId="{7E19235D-6A3E-4E6A-809D-33FA71262A5C}" srcOrd="2" destOrd="0" presId="urn:microsoft.com/office/officeart/2005/8/layout/lProcess3"/>
    <dgm:cxn modelId="{623F6FFF-A73F-4E4A-B1F3-0906420931B6}" type="presParOf" srcId="{8EBB1E25-23D4-45EC-8922-EA2496E1E0C8}" destId="{D4E0212B-558F-4A4A-B21C-01E77BB93219}" srcOrd="1" destOrd="0" presId="urn:microsoft.com/office/officeart/2005/8/layout/lProcess3"/>
    <dgm:cxn modelId="{801D0DC5-75EE-4919-BEE1-AB02F6B5980C}" type="presParOf" srcId="{8EBB1E25-23D4-45EC-8922-EA2496E1E0C8}" destId="{DE2865F1-668B-43DD-A83E-A66347BD3D17}" srcOrd="2" destOrd="0" presId="urn:microsoft.com/office/officeart/2005/8/layout/lProcess3"/>
    <dgm:cxn modelId="{492528A0-F392-4187-9098-070132EEDBBD}" type="presParOf" srcId="{DE2865F1-668B-43DD-A83E-A66347BD3D17}" destId="{CC64613A-6A4B-4E09-B449-CB53E4D70EC1}" srcOrd="0" destOrd="0" presId="urn:microsoft.com/office/officeart/2005/8/layout/lProcess3"/>
    <dgm:cxn modelId="{B27503AF-3E6B-47D0-8CD3-F9CA87312A9F}" type="presParOf" srcId="{DE2865F1-668B-43DD-A83E-A66347BD3D17}" destId="{B6A51346-D4EF-4C36-B967-0DAA834D3F43}" srcOrd="1" destOrd="0" presId="urn:microsoft.com/office/officeart/2005/8/layout/lProcess3"/>
    <dgm:cxn modelId="{348693A7-8E46-4926-AE8B-7F09CDA53B87}" type="presParOf" srcId="{DE2865F1-668B-43DD-A83E-A66347BD3D17}" destId="{5A619F4A-F187-4063-B8B1-D543A478D5E2}" srcOrd="2" destOrd="0" presId="urn:microsoft.com/office/officeart/2005/8/layout/lProcess3"/>
    <dgm:cxn modelId="{4B529B6A-C07D-4A21-80E0-7F538DECA934}" type="presParOf" srcId="{8EBB1E25-23D4-45EC-8922-EA2496E1E0C8}" destId="{FE9F3474-4548-4D0A-8FB2-D74DD22E7FFC}" srcOrd="3" destOrd="0" presId="urn:microsoft.com/office/officeart/2005/8/layout/lProcess3"/>
    <dgm:cxn modelId="{7AF2F75B-D606-40C1-BC21-F521B83B9E48}" type="presParOf" srcId="{8EBB1E25-23D4-45EC-8922-EA2496E1E0C8}" destId="{4F7086F5-D37E-4DC9-A018-828BAE7E35E3}" srcOrd="4" destOrd="0" presId="urn:microsoft.com/office/officeart/2005/8/layout/lProcess3"/>
    <dgm:cxn modelId="{5558CC9F-6443-411C-852E-98621B961183}" type="presParOf" srcId="{4F7086F5-D37E-4DC9-A018-828BAE7E35E3}" destId="{4AB42EE2-A856-4159-98BE-83A65DD702BA}" srcOrd="0" destOrd="0" presId="urn:microsoft.com/office/officeart/2005/8/layout/lProcess3"/>
    <dgm:cxn modelId="{5409522F-3B57-4DE1-9C2F-E3B51CCD5547}" type="presParOf" srcId="{4F7086F5-D37E-4DC9-A018-828BAE7E35E3}" destId="{125E96B8-B783-4C1E-947B-4BD4755872DC}" srcOrd="1" destOrd="0" presId="urn:microsoft.com/office/officeart/2005/8/layout/lProcess3"/>
    <dgm:cxn modelId="{85D4A75B-CA75-4739-9B9C-61F707079030}" type="presParOf" srcId="{4F7086F5-D37E-4DC9-A018-828BAE7E35E3}" destId="{42BE84B7-1134-4AE5-94A9-AAC4814DC473}" srcOrd="2" destOrd="0" presId="urn:microsoft.com/office/officeart/2005/8/layout/lProcess3"/>
    <dgm:cxn modelId="{147FA922-B471-4B09-8D9A-D590BD6539FB}" type="presParOf" srcId="{8EBB1E25-23D4-45EC-8922-EA2496E1E0C8}" destId="{75C05F0E-98C4-45D7-83BB-9C01EFDB9E29}" srcOrd="5" destOrd="0" presId="urn:microsoft.com/office/officeart/2005/8/layout/lProcess3"/>
    <dgm:cxn modelId="{A737CDA9-7518-41F0-B0C6-F35313C4D403}" type="presParOf" srcId="{8EBB1E25-23D4-45EC-8922-EA2496E1E0C8}" destId="{36036BF4-9A26-4EEA-8A3B-B36999085D20}" srcOrd="6" destOrd="0" presId="urn:microsoft.com/office/officeart/2005/8/layout/lProcess3"/>
    <dgm:cxn modelId="{A5595A95-BC1D-4AD0-A1CE-7CA9F413CBC3}" type="presParOf" srcId="{36036BF4-9A26-4EEA-8A3B-B36999085D20}" destId="{10F9436D-236D-43B9-BD23-C1E1CF18008C}" srcOrd="0" destOrd="0" presId="urn:microsoft.com/office/officeart/2005/8/layout/lProcess3"/>
    <dgm:cxn modelId="{A402A01B-122C-4DF5-930C-6FF3BE9A6FE7}" type="presParOf" srcId="{36036BF4-9A26-4EEA-8A3B-B36999085D20}" destId="{15716A18-102F-4E3C-93BF-17C6D1DD2FDE}" srcOrd="1" destOrd="0" presId="urn:microsoft.com/office/officeart/2005/8/layout/lProcess3"/>
    <dgm:cxn modelId="{0700BEB3-5788-4C0A-876E-34147783F619}" type="presParOf" srcId="{36036BF4-9A26-4EEA-8A3B-B36999085D20}" destId="{96679DC5-DFEF-43ED-A884-CEC923EA4427}" srcOrd="2" destOrd="0" presId="urn:microsoft.com/office/officeart/2005/8/layout/lProcess3"/>
    <dgm:cxn modelId="{65E10155-28F7-4B0A-AF30-6D14ED1494C9}" type="presParOf" srcId="{8EBB1E25-23D4-45EC-8922-EA2496E1E0C8}" destId="{DFF2E45A-C26E-4405-ABBD-6710DB9DFCBE}" srcOrd="7" destOrd="0" presId="urn:microsoft.com/office/officeart/2005/8/layout/lProcess3"/>
    <dgm:cxn modelId="{6C6CFC79-9E8C-49F4-84EE-9FBFE476594F}" type="presParOf" srcId="{8EBB1E25-23D4-45EC-8922-EA2496E1E0C8}" destId="{00C3959C-DF31-407F-B367-37F9EC6FF0A3}" srcOrd="8" destOrd="0" presId="urn:microsoft.com/office/officeart/2005/8/layout/lProcess3"/>
    <dgm:cxn modelId="{3ECD7BFC-8BC1-4B21-9889-DF89BB11233D}" type="presParOf" srcId="{00C3959C-DF31-407F-B367-37F9EC6FF0A3}" destId="{8B172583-496F-4ABA-B64B-722A4FAB9C79}" srcOrd="0" destOrd="0" presId="urn:microsoft.com/office/officeart/2005/8/layout/lProcess3"/>
    <dgm:cxn modelId="{5FAEDB46-4D42-40A6-977D-35FF1A928675}" type="presParOf" srcId="{00C3959C-DF31-407F-B367-37F9EC6FF0A3}" destId="{550D29CD-498D-48F4-8681-E196167BCE87}" srcOrd="1" destOrd="0" presId="urn:microsoft.com/office/officeart/2005/8/layout/lProcess3"/>
    <dgm:cxn modelId="{093C0BD9-4223-4746-A83D-6C710F146D61}" type="presParOf" srcId="{00C3959C-DF31-407F-B367-37F9EC6FF0A3}" destId="{4324E70F-70B1-493A-B300-18524928FE78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D446E6E-3D35-43DD-9AAE-18B55234E02C}" type="doc">
      <dgm:prSet loTypeId="urn:microsoft.com/office/officeart/2005/8/layout/lProcess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AF6DE40-6525-4CB5-BD41-F5B5188C5468}">
      <dgm:prSet/>
      <dgm:spPr/>
      <dgm:t>
        <a:bodyPr/>
        <a:lstStyle/>
        <a:p>
          <a:pPr algn="ctr" rtl="0"/>
          <a:r>
            <a:rPr lang="ru-RU" b="1" i="1" baseline="0" dirty="0" smtClean="0"/>
            <a:t>Империя бизнеса</a:t>
          </a:r>
          <a:endParaRPr lang="en-US" dirty="0"/>
        </a:p>
      </dgm:t>
    </dgm:pt>
    <dgm:pt modelId="{D39A481A-ACF2-41C3-BEB4-BC2B00DA2345}" type="parTrans" cxnId="{B4770532-FD2D-438B-92C0-688E53ED06B9}">
      <dgm:prSet/>
      <dgm:spPr/>
      <dgm:t>
        <a:bodyPr/>
        <a:lstStyle/>
        <a:p>
          <a:pPr algn="l"/>
          <a:endParaRPr lang="en-US"/>
        </a:p>
      </dgm:t>
    </dgm:pt>
    <dgm:pt modelId="{9FA2BCC5-48FE-4126-8547-A8E9416A7F04}" type="sibTrans" cxnId="{B4770532-FD2D-438B-92C0-688E53ED06B9}">
      <dgm:prSet/>
      <dgm:spPr/>
      <dgm:t>
        <a:bodyPr/>
        <a:lstStyle/>
        <a:p>
          <a:pPr algn="l"/>
          <a:endParaRPr lang="en-US"/>
        </a:p>
      </dgm:t>
    </dgm:pt>
    <dgm:pt modelId="{13AF090D-F95C-4221-8402-919929F1F289}">
      <dgm:prSet/>
      <dgm:spPr/>
      <dgm:t>
        <a:bodyPr/>
        <a:lstStyle/>
        <a:p>
          <a:pPr algn="ctr" rtl="0"/>
          <a:r>
            <a:rPr lang="ru-RU" b="1" i="1" baseline="0" dirty="0" smtClean="0"/>
            <a:t>Империя ИТ</a:t>
          </a:r>
          <a:endParaRPr lang="en-US" dirty="0"/>
        </a:p>
      </dgm:t>
    </dgm:pt>
    <dgm:pt modelId="{3718AE2B-B4E5-4A38-A1F3-27D2F90C1F13}" type="parTrans" cxnId="{DEF2ADE5-95AC-4588-AC0C-8E21DC72FF1F}">
      <dgm:prSet/>
      <dgm:spPr/>
      <dgm:t>
        <a:bodyPr/>
        <a:lstStyle/>
        <a:p>
          <a:pPr algn="l"/>
          <a:endParaRPr lang="en-US"/>
        </a:p>
      </dgm:t>
    </dgm:pt>
    <dgm:pt modelId="{32CBA2CE-8EA3-4579-A5F5-6F5D1AA06D22}" type="sibTrans" cxnId="{DEF2ADE5-95AC-4588-AC0C-8E21DC72FF1F}">
      <dgm:prSet/>
      <dgm:spPr/>
      <dgm:t>
        <a:bodyPr/>
        <a:lstStyle/>
        <a:p>
          <a:pPr algn="l"/>
          <a:endParaRPr lang="en-US"/>
        </a:p>
      </dgm:t>
    </dgm:pt>
    <dgm:pt modelId="{C63DDD0A-075C-4C05-9B91-500DBAC69C51}">
      <dgm:prSet/>
      <dgm:spPr/>
      <dgm:t>
        <a:bodyPr/>
        <a:lstStyle/>
        <a:p>
          <a:pPr algn="ctr" rtl="0"/>
          <a:r>
            <a:rPr lang="ru-RU" b="1" i="1" baseline="0" dirty="0" smtClean="0"/>
            <a:t>Феодальное устройство</a:t>
          </a:r>
          <a:endParaRPr lang="en-US" dirty="0"/>
        </a:p>
      </dgm:t>
    </dgm:pt>
    <dgm:pt modelId="{4BA1BE42-4DE0-4C69-9A33-5DFE6FCB2AA7}" type="parTrans" cxnId="{8719B292-0B59-44E1-A2E3-2CE56DEFA99D}">
      <dgm:prSet/>
      <dgm:spPr/>
      <dgm:t>
        <a:bodyPr/>
        <a:lstStyle/>
        <a:p>
          <a:pPr algn="l"/>
          <a:endParaRPr lang="en-US"/>
        </a:p>
      </dgm:t>
    </dgm:pt>
    <dgm:pt modelId="{7E3FC23E-553F-417A-BC14-355562E88CDF}" type="sibTrans" cxnId="{8719B292-0B59-44E1-A2E3-2CE56DEFA99D}">
      <dgm:prSet/>
      <dgm:spPr/>
      <dgm:t>
        <a:bodyPr/>
        <a:lstStyle/>
        <a:p>
          <a:pPr algn="l"/>
          <a:endParaRPr lang="en-US"/>
        </a:p>
      </dgm:t>
    </dgm:pt>
    <dgm:pt modelId="{EB326EE5-CAA0-4AC8-9781-71EAFF1DF32A}">
      <dgm:prSet/>
      <dgm:spPr/>
      <dgm:t>
        <a:bodyPr/>
        <a:lstStyle/>
        <a:p>
          <a:pPr algn="ctr" rtl="0"/>
          <a:r>
            <a:rPr lang="ru-RU" b="1" i="1" baseline="0" dirty="0" smtClean="0"/>
            <a:t>Федеральное устройство</a:t>
          </a:r>
          <a:endParaRPr lang="en-US" dirty="0"/>
        </a:p>
      </dgm:t>
    </dgm:pt>
    <dgm:pt modelId="{76F3CA57-DD3D-4F14-B9FE-589454CD89D4}" type="parTrans" cxnId="{EC1F633E-1905-491F-B395-74AAA0A56069}">
      <dgm:prSet/>
      <dgm:spPr/>
      <dgm:t>
        <a:bodyPr/>
        <a:lstStyle/>
        <a:p>
          <a:pPr algn="l"/>
          <a:endParaRPr lang="en-US"/>
        </a:p>
      </dgm:t>
    </dgm:pt>
    <dgm:pt modelId="{F49033DC-59E7-417B-9E7C-F8B5FD71342A}" type="sibTrans" cxnId="{EC1F633E-1905-491F-B395-74AAA0A56069}">
      <dgm:prSet/>
      <dgm:spPr/>
      <dgm:t>
        <a:bodyPr/>
        <a:lstStyle/>
        <a:p>
          <a:pPr algn="l"/>
          <a:endParaRPr lang="en-US"/>
        </a:p>
      </dgm:t>
    </dgm:pt>
    <dgm:pt modelId="{AD5E7855-E39E-4391-8FAA-DF1257498262}">
      <dgm:prSet/>
      <dgm:spPr/>
      <dgm:t>
        <a:bodyPr/>
        <a:lstStyle/>
        <a:p>
          <a:pPr algn="ctr" rtl="0"/>
          <a:r>
            <a:rPr lang="ru-RU" b="1" i="1" baseline="0" dirty="0" smtClean="0"/>
            <a:t>Дуополия</a:t>
          </a:r>
          <a:endParaRPr lang="en-US" dirty="0"/>
        </a:p>
      </dgm:t>
    </dgm:pt>
    <dgm:pt modelId="{69DE713B-E60D-4FA6-A4E0-5DAF3561780A}" type="parTrans" cxnId="{71125B27-3571-45B1-9E90-C39F14534134}">
      <dgm:prSet/>
      <dgm:spPr/>
      <dgm:t>
        <a:bodyPr/>
        <a:lstStyle/>
        <a:p>
          <a:pPr algn="l"/>
          <a:endParaRPr lang="en-US"/>
        </a:p>
      </dgm:t>
    </dgm:pt>
    <dgm:pt modelId="{605F4DEA-34BF-4798-AFAC-7CE31331D20F}" type="sibTrans" cxnId="{71125B27-3571-45B1-9E90-C39F14534134}">
      <dgm:prSet/>
      <dgm:spPr/>
      <dgm:t>
        <a:bodyPr/>
        <a:lstStyle/>
        <a:p>
          <a:pPr algn="l"/>
          <a:endParaRPr lang="en-US"/>
        </a:p>
      </dgm:t>
    </dgm:pt>
    <dgm:pt modelId="{1CE65892-C0B2-4611-B298-42C6C4329ACF}">
      <dgm:prSet/>
      <dgm:spPr/>
      <dgm:t>
        <a:bodyPr/>
        <a:lstStyle/>
        <a:p>
          <a:pPr algn="ctr" rtl="0"/>
          <a:r>
            <a:rPr lang="ru-RU" b="1" i="1" baseline="0" dirty="0" smtClean="0"/>
            <a:t>Анархия</a:t>
          </a:r>
          <a:endParaRPr lang="ru-RU" b="1" i="0" baseline="0" dirty="0"/>
        </a:p>
      </dgm:t>
    </dgm:pt>
    <dgm:pt modelId="{9F36DC72-C424-40C7-91CA-B567AA14114C}" type="parTrans" cxnId="{39C0161A-E9FC-429C-8295-AC358BBC78A0}">
      <dgm:prSet/>
      <dgm:spPr/>
      <dgm:t>
        <a:bodyPr/>
        <a:lstStyle/>
        <a:p>
          <a:pPr algn="l"/>
          <a:endParaRPr lang="en-US"/>
        </a:p>
      </dgm:t>
    </dgm:pt>
    <dgm:pt modelId="{3883CB0C-19BB-4180-9709-4090088F31E6}" type="sibTrans" cxnId="{39C0161A-E9FC-429C-8295-AC358BBC78A0}">
      <dgm:prSet/>
      <dgm:spPr/>
      <dgm:t>
        <a:bodyPr/>
        <a:lstStyle/>
        <a:p>
          <a:pPr algn="l"/>
          <a:endParaRPr lang="en-US"/>
        </a:p>
      </dgm:t>
    </dgm:pt>
    <dgm:pt modelId="{12E31B7D-21A5-46D6-A3F6-24E6701D42AE}">
      <dgm:prSet/>
      <dgm:spPr/>
      <dgm:t>
        <a:bodyPr/>
        <a:lstStyle/>
        <a:p>
          <a:pPr algn="l" rtl="0"/>
          <a:r>
            <a:rPr lang="uk-UA" b="1" i="0" baseline="0" smtClean="0"/>
            <a:t>— </a:t>
          </a:r>
          <a:r>
            <a:rPr lang="ru-RU" b="1" i="0" baseline="0" smtClean="0"/>
            <a:t>топ-менеджеры.</a:t>
          </a:r>
          <a:endParaRPr lang="en-US" dirty="0"/>
        </a:p>
      </dgm:t>
    </dgm:pt>
    <dgm:pt modelId="{4B2A1629-AB5B-49FD-BEA4-F55ACE8E64CC}" type="parTrans" cxnId="{81E834F7-30B0-423B-8A74-C56468860BCD}">
      <dgm:prSet/>
      <dgm:spPr/>
      <dgm:t>
        <a:bodyPr/>
        <a:lstStyle/>
        <a:p>
          <a:pPr algn="l"/>
          <a:endParaRPr lang="en-US"/>
        </a:p>
      </dgm:t>
    </dgm:pt>
    <dgm:pt modelId="{99D01AC5-DCF9-4E2E-BA4B-D5815DF94CC3}" type="sibTrans" cxnId="{81E834F7-30B0-423B-8A74-C56468860BCD}">
      <dgm:prSet/>
      <dgm:spPr/>
      <dgm:t>
        <a:bodyPr/>
        <a:lstStyle/>
        <a:p>
          <a:pPr algn="l"/>
          <a:endParaRPr lang="en-US"/>
        </a:p>
      </dgm:t>
    </dgm:pt>
    <dgm:pt modelId="{A2BC9E8A-F1BA-4E7C-B186-7C5AFA2C808A}">
      <dgm:prSet/>
      <dgm:spPr/>
      <dgm:t>
        <a:bodyPr/>
        <a:lstStyle/>
        <a:p>
          <a:pPr algn="l" rtl="0"/>
          <a:r>
            <a:rPr lang="uk-UA" b="1" i="0" baseline="0" smtClean="0"/>
            <a:t>— </a:t>
          </a:r>
          <a:r>
            <a:rPr lang="ru-RU" b="1" i="0" baseline="0" smtClean="0"/>
            <a:t>специалисты ИТ-подразделений.</a:t>
          </a:r>
          <a:endParaRPr lang="en-US" dirty="0"/>
        </a:p>
      </dgm:t>
    </dgm:pt>
    <dgm:pt modelId="{FB0E4F4A-874F-45B6-AABD-8703D6AE4E08}" type="parTrans" cxnId="{9788D07C-CF0C-4BD0-8CF4-C8E506B25727}">
      <dgm:prSet/>
      <dgm:spPr/>
      <dgm:t>
        <a:bodyPr/>
        <a:lstStyle/>
        <a:p>
          <a:pPr algn="l"/>
          <a:endParaRPr lang="en-US"/>
        </a:p>
      </dgm:t>
    </dgm:pt>
    <dgm:pt modelId="{5D618F4C-653A-440C-B476-93FEA8FEDC79}" type="sibTrans" cxnId="{9788D07C-CF0C-4BD0-8CF4-C8E506B25727}">
      <dgm:prSet/>
      <dgm:spPr/>
      <dgm:t>
        <a:bodyPr/>
        <a:lstStyle/>
        <a:p>
          <a:pPr algn="l"/>
          <a:endParaRPr lang="en-US"/>
        </a:p>
      </dgm:t>
    </dgm:pt>
    <dgm:pt modelId="{709A0690-A9F6-4D61-B7FE-2790ABFD1394}">
      <dgm:prSet/>
      <dgm:spPr/>
      <dgm:t>
        <a:bodyPr/>
        <a:lstStyle/>
        <a:p>
          <a:pPr algn="l" rtl="0"/>
          <a:r>
            <a:rPr lang="uk-UA" b="1" i="0" baseline="0" dirty="0" smtClean="0"/>
            <a:t>— </a:t>
          </a:r>
          <a:r>
            <a:rPr lang="ru-RU" b="1" i="0" baseline="0" dirty="0" smtClean="0"/>
            <a:t>каждая бизнес-единица (подразделение) принимает независимые решения.</a:t>
          </a:r>
          <a:endParaRPr lang="en-US" dirty="0"/>
        </a:p>
      </dgm:t>
    </dgm:pt>
    <dgm:pt modelId="{2191638D-8C6D-47C6-A3D1-F752AF5DEBDF}" type="parTrans" cxnId="{302ADC2D-50BD-4440-885C-4AF482516494}">
      <dgm:prSet/>
      <dgm:spPr/>
      <dgm:t>
        <a:bodyPr/>
        <a:lstStyle/>
        <a:p>
          <a:pPr algn="l"/>
          <a:endParaRPr lang="en-US"/>
        </a:p>
      </dgm:t>
    </dgm:pt>
    <dgm:pt modelId="{DDD7193D-7672-416E-8E66-A1FC4BE3E61E}" type="sibTrans" cxnId="{302ADC2D-50BD-4440-885C-4AF482516494}">
      <dgm:prSet/>
      <dgm:spPr/>
      <dgm:t>
        <a:bodyPr/>
        <a:lstStyle/>
        <a:p>
          <a:pPr algn="l"/>
          <a:endParaRPr lang="en-US"/>
        </a:p>
      </dgm:t>
    </dgm:pt>
    <dgm:pt modelId="{A9998276-8FD6-4C79-8D9C-D2C908DD37F8}">
      <dgm:prSet/>
      <dgm:spPr/>
      <dgm:t>
        <a:bodyPr/>
        <a:lstStyle/>
        <a:p>
          <a:pPr algn="l" rtl="0"/>
          <a:r>
            <a:rPr lang="uk-UA" b="1" i="0" baseline="0" smtClean="0"/>
            <a:t>— </a:t>
          </a:r>
          <a:r>
            <a:rPr lang="ru-RU" b="1" i="0" baseline="0" smtClean="0"/>
            <a:t>комбинация корпоративного центра и бизнес-единиц с привлечением или без специалистов по ИТ.</a:t>
          </a:r>
          <a:endParaRPr lang="en-US" dirty="0"/>
        </a:p>
      </dgm:t>
    </dgm:pt>
    <dgm:pt modelId="{40D4BA07-6677-44B9-8E0B-B6A9D756F0EB}" type="parTrans" cxnId="{BEDDC940-4C0C-458C-B673-EA67ED548004}">
      <dgm:prSet/>
      <dgm:spPr/>
      <dgm:t>
        <a:bodyPr/>
        <a:lstStyle/>
        <a:p>
          <a:pPr algn="l"/>
          <a:endParaRPr lang="en-US"/>
        </a:p>
      </dgm:t>
    </dgm:pt>
    <dgm:pt modelId="{CD2AB605-1755-4DDC-8D1E-5A8D390A40E2}" type="sibTrans" cxnId="{BEDDC940-4C0C-458C-B673-EA67ED548004}">
      <dgm:prSet/>
      <dgm:spPr/>
      <dgm:t>
        <a:bodyPr/>
        <a:lstStyle/>
        <a:p>
          <a:pPr algn="l"/>
          <a:endParaRPr lang="en-US"/>
        </a:p>
      </dgm:t>
    </dgm:pt>
    <dgm:pt modelId="{B2984FC8-3EC4-44C9-BDB5-4C78B158F3FD}">
      <dgm:prSet/>
      <dgm:spPr/>
      <dgm:t>
        <a:bodyPr/>
        <a:lstStyle/>
        <a:p>
          <a:pPr algn="l" rtl="0"/>
          <a:r>
            <a:rPr lang="uk-UA" b="1" i="0" baseline="0" dirty="0" smtClean="0"/>
            <a:t>— </a:t>
          </a:r>
          <a:r>
            <a:rPr lang="ru-RU" b="1" i="0" baseline="0" dirty="0" smtClean="0"/>
            <a:t>группа специалистов по ИТ и еще одна группа (например, </a:t>
          </a:r>
          <a:r>
            <a:rPr lang="ru-RU" b="1" i="0" baseline="0" dirty="0" err="1" smtClean="0"/>
            <a:t>топ-менеджеры</a:t>
          </a:r>
          <a:r>
            <a:rPr lang="ru-RU" b="1" i="0" baseline="0" dirty="0" smtClean="0"/>
            <a:t> или руководители </a:t>
          </a:r>
          <a:r>
            <a:rPr lang="ru-RU" b="1" i="0" baseline="0" dirty="0" err="1" smtClean="0"/>
            <a:t>бизнес-единиц</a:t>
          </a:r>
          <a:r>
            <a:rPr lang="ru-RU" b="1" i="0" baseline="0" dirty="0" smtClean="0"/>
            <a:t>).</a:t>
          </a:r>
          <a:endParaRPr lang="en-US" dirty="0"/>
        </a:p>
      </dgm:t>
    </dgm:pt>
    <dgm:pt modelId="{11B0A137-E6C0-4A6E-9C62-4BD90D6FCB82}" type="parTrans" cxnId="{185BF49F-4727-45CB-BECE-0D8E0B98A686}">
      <dgm:prSet/>
      <dgm:spPr/>
      <dgm:t>
        <a:bodyPr/>
        <a:lstStyle/>
        <a:p>
          <a:pPr algn="l"/>
          <a:endParaRPr lang="en-US"/>
        </a:p>
      </dgm:t>
    </dgm:pt>
    <dgm:pt modelId="{8BB7A329-3088-4E3A-855C-E02D4BDAAB3A}" type="sibTrans" cxnId="{185BF49F-4727-45CB-BECE-0D8E0B98A686}">
      <dgm:prSet/>
      <dgm:spPr/>
      <dgm:t>
        <a:bodyPr/>
        <a:lstStyle/>
        <a:p>
          <a:pPr algn="l"/>
          <a:endParaRPr lang="en-US"/>
        </a:p>
      </dgm:t>
    </dgm:pt>
    <dgm:pt modelId="{3421C4DA-2AD6-44A3-8433-F6D3A48619E1}">
      <dgm:prSet/>
      <dgm:spPr/>
      <dgm:t>
        <a:bodyPr/>
        <a:lstStyle/>
        <a:p>
          <a:pPr algn="l" rtl="0"/>
          <a:r>
            <a:rPr lang="uk-UA" b="1" i="0" baseline="0" smtClean="0"/>
            <a:t>— </a:t>
          </a:r>
          <a:r>
            <a:rPr lang="ru-RU" b="1" i="0" baseline="0" smtClean="0"/>
            <a:t>решения принимаются изолированно, индивидуально или в небольших группах.</a:t>
          </a:r>
          <a:endParaRPr lang="ru-RU" b="1" i="0" baseline="0" dirty="0"/>
        </a:p>
      </dgm:t>
    </dgm:pt>
    <dgm:pt modelId="{CF0C63DA-B5AA-49DC-8D2E-3EF3A945BE3A}" type="parTrans" cxnId="{EE48E8BB-7F26-42AC-B3D5-A91351DA1D64}">
      <dgm:prSet/>
      <dgm:spPr/>
      <dgm:t>
        <a:bodyPr/>
        <a:lstStyle/>
        <a:p>
          <a:pPr algn="l"/>
          <a:endParaRPr lang="en-US"/>
        </a:p>
      </dgm:t>
    </dgm:pt>
    <dgm:pt modelId="{9529F87D-7D28-4778-90CB-8B4ACF3284B3}" type="sibTrans" cxnId="{EE48E8BB-7F26-42AC-B3D5-A91351DA1D64}">
      <dgm:prSet/>
      <dgm:spPr/>
      <dgm:t>
        <a:bodyPr/>
        <a:lstStyle/>
        <a:p>
          <a:pPr algn="l"/>
          <a:endParaRPr lang="en-US"/>
        </a:p>
      </dgm:t>
    </dgm:pt>
    <dgm:pt modelId="{E699B099-3389-4BB4-8164-7A68CC67DCE2}" type="pres">
      <dgm:prSet presAssocID="{1D446E6E-3D35-43DD-9AAE-18B55234E02C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75895D7-E9BB-4FF9-9B6D-51615414398D}" type="pres">
      <dgm:prSet presAssocID="{3AF6DE40-6525-4CB5-BD41-F5B5188C5468}" presName="horFlow" presStyleCnt="0"/>
      <dgm:spPr/>
    </dgm:pt>
    <dgm:pt modelId="{EAA3392E-214F-48A0-9A2E-2C1DC6A0B01A}" type="pres">
      <dgm:prSet presAssocID="{3AF6DE40-6525-4CB5-BD41-F5B5188C5468}" presName="bigChev" presStyleLbl="node1" presStyleIdx="0" presStyleCnt="6" custScaleX="190457" custLinFactX="-24755" custLinFactNeighborX="-100000"/>
      <dgm:spPr/>
      <dgm:t>
        <a:bodyPr/>
        <a:lstStyle/>
        <a:p>
          <a:endParaRPr lang="en-US"/>
        </a:p>
      </dgm:t>
    </dgm:pt>
    <dgm:pt modelId="{82F3EC8C-C701-495E-94F7-533AF5236569}" type="pres">
      <dgm:prSet presAssocID="{4B2A1629-AB5B-49FD-BEA4-F55ACE8E64CC}" presName="parTrans" presStyleCnt="0"/>
      <dgm:spPr/>
    </dgm:pt>
    <dgm:pt modelId="{A31EE3AE-C3F8-4298-AFF1-463EECC8B6E2}" type="pres">
      <dgm:prSet presAssocID="{12E31B7D-21A5-46D6-A3F6-24E6701D42AE}" presName="node" presStyleLbl="alignAccFollowNode1" presStyleIdx="0" presStyleCnt="6" custScaleX="757544" custLinFactNeighborX="3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5E2DAA-D069-4CD5-B89E-B91110846CB3}" type="pres">
      <dgm:prSet presAssocID="{3AF6DE40-6525-4CB5-BD41-F5B5188C5468}" presName="vSp" presStyleCnt="0"/>
      <dgm:spPr/>
    </dgm:pt>
    <dgm:pt modelId="{793BCE21-199D-47AD-BB94-F857E124CE68}" type="pres">
      <dgm:prSet presAssocID="{13AF090D-F95C-4221-8402-919929F1F289}" presName="horFlow" presStyleCnt="0"/>
      <dgm:spPr/>
    </dgm:pt>
    <dgm:pt modelId="{282B22C0-E8AF-44AD-8626-939B927BAADA}" type="pres">
      <dgm:prSet presAssocID="{13AF090D-F95C-4221-8402-919929F1F289}" presName="bigChev" presStyleLbl="node1" presStyleIdx="1" presStyleCnt="6" custScaleX="190457" custLinFactX="-24755" custLinFactNeighborX="-100000"/>
      <dgm:spPr/>
      <dgm:t>
        <a:bodyPr/>
        <a:lstStyle/>
        <a:p>
          <a:endParaRPr lang="en-US"/>
        </a:p>
      </dgm:t>
    </dgm:pt>
    <dgm:pt modelId="{4CE72492-F555-4083-99A7-15DFB18FCDB9}" type="pres">
      <dgm:prSet presAssocID="{FB0E4F4A-874F-45B6-AABD-8703D6AE4E08}" presName="parTrans" presStyleCnt="0"/>
      <dgm:spPr/>
    </dgm:pt>
    <dgm:pt modelId="{C16ED0BE-A40B-40A8-B610-B4EF8EFE4D9A}" type="pres">
      <dgm:prSet presAssocID="{A2BC9E8A-F1BA-4E7C-B186-7C5AFA2C808A}" presName="node" presStyleLbl="alignAccFollowNode1" presStyleIdx="1" presStyleCnt="6" custScaleX="757544" custLinFactNeighborX="3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19E37B-1BAA-40F6-BF1A-794CD7B82AB6}" type="pres">
      <dgm:prSet presAssocID="{13AF090D-F95C-4221-8402-919929F1F289}" presName="vSp" presStyleCnt="0"/>
      <dgm:spPr/>
    </dgm:pt>
    <dgm:pt modelId="{C0D5ACDA-3EE7-428D-AFDA-7604B4A9198D}" type="pres">
      <dgm:prSet presAssocID="{C63DDD0A-075C-4C05-9B91-500DBAC69C51}" presName="horFlow" presStyleCnt="0"/>
      <dgm:spPr/>
    </dgm:pt>
    <dgm:pt modelId="{D444D4BE-DF0A-4B07-985A-AD48D1D96091}" type="pres">
      <dgm:prSet presAssocID="{C63DDD0A-075C-4C05-9B91-500DBAC69C51}" presName="bigChev" presStyleLbl="node1" presStyleIdx="2" presStyleCnt="6" custScaleX="190457" custLinFactX="-24755" custLinFactNeighborX="-100000"/>
      <dgm:spPr/>
      <dgm:t>
        <a:bodyPr/>
        <a:lstStyle/>
        <a:p>
          <a:endParaRPr lang="en-US"/>
        </a:p>
      </dgm:t>
    </dgm:pt>
    <dgm:pt modelId="{1A998FB7-A4A3-4073-9768-F8B5E92A241F}" type="pres">
      <dgm:prSet presAssocID="{2191638D-8C6D-47C6-A3D1-F752AF5DEBDF}" presName="parTrans" presStyleCnt="0"/>
      <dgm:spPr/>
    </dgm:pt>
    <dgm:pt modelId="{37A352B7-7245-46AF-A739-72C1874D0F56}" type="pres">
      <dgm:prSet presAssocID="{709A0690-A9F6-4D61-B7FE-2790ABFD1394}" presName="node" presStyleLbl="alignAccFollowNode1" presStyleIdx="2" presStyleCnt="6" custScaleX="757544" custLinFactNeighborX="3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3C62C4-4880-43F1-B866-C03BB0C1824A}" type="pres">
      <dgm:prSet presAssocID="{C63DDD0A-075C-4C05-9B91-500DBAC69C51}" presName="vSp" presStyleCnt="0"/>
      <dgm:spPr/>
    </dgm:pt>
    <dgm:pt modelId="{5E8E842B-A616-4423-AABC-0CF66007D055}" type="pres">
      <dgm:prSet presAssocID="{EB326EE5-CAA0-4AC8-9781-71EAFF1DF32A}" presName="horFlow" presStyleCnt="0"/>
      <dgm:spPr/>
    </dgm:pt>
    <dgm:pt modelId="{3C2DE3ED-40E5-4CBD-9512-B291F37A5225}" type="pres">
      <dgm:prSet presAssocID="{EB326EE5-CAA0-4AC8-9781-71EAFF1DF32A}" presName="bigChev" presStyleLbl="node1" presStyleIdx="3" presStyleCnt="6" custScaleX="190457" custLinFactX="-24755" custLinFactNeighborX="-100000"/>
      <dgm:spPr/>
      <dgm:t>
        <a:bodyPr/>
        <a:lstStyle/>
        <a:p>
          <a:endParaRPr lang="en-US"/>
        </a:p>
      </dgm:t>
    </dgm:pt>
    <dgm:pt modelId="{36D43629-105A-40AA-9629-13C51A44492F}" type="pres">
      <dgm:prSet presAssocID="{40D4BA07-6677-44B9-8E0B-B6A9D756F0EB}" presName="parTrans" presStyleCnt="0"/>
      <dgm:spPr/>
    </dgm:pt>
    <dgm:pt modelId="{0F84CF38-350C-41CF-A8FA-62798ECEA537}" type="pres">
      <dgm:prSet presAssocID="{A9998276-8FD6-4C79-8D9C-D2C908DD37F8}" presName="node" presStyleLbl="alignAccFollowNode1" presStyleIdx="3" presStyleCnt="6" custScaleX="757544" custLinFactNeighborX="3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5EDEEC-6F92-4A24-BFEC-8DF810B6608A}" type="pres">
      <dgm:prSet presAssocID="{EB326EE5-CAA0-4AC8-9781-71EAFF1DF32A}" presName="vSp" presStyleCnt="0"/>
      <dgm:spPr/>
    </dgm:pt>
    <dgm:pt modelId="{BEF7D81E-5F3A-4985-801D-E59EA5196BDC}" type="pres">
      <dgm:prSet presAssocID="{AD5E7855-E39E-4391-8FAA-DF1257498262}" presName="horFlow" presStyleCnt="0"/>
      <dgm:spPr/>
    </dgm:pt>
    <dgm:pt modelId="{55D0FC01-4D36-4328-8492-7107CEDF2310}" type="pres">
      <dgm:prSet presAssocID="{AD5E7855-E39E-4391-8FAA-DF1257498262}" presName="bigChev" presStyleLbl="node1" presStyleIdx="4" presStyleCnt="6" custScaleX="190457" custLinFactX="-24755" custLinFactNeighborX="-100000"/>
      <dgm:spPr/>
      <dgm:t>
        <a:bodyPr/>
        <a:lstStyle/>
        <a:p>
          <a:endParaRPr lang="en-US"/>
        </a:p>
      </dgm:t>
    </dgm:pt>
    <dgm:pt modelId="{F175AC1E-A5D2-4A28-A717-60C298B71F0C}" type="pres">
      <dgm:prSet presAssocID="{11B0A137-E6C0-4A6E-9C62-4BD90D6FCB82}" presName="parTrans" presStyleCnt="0"/>
      <dgm:spPr/>
    </dgm:pt>
    <dgm:pt modelId="{0A0BC93F-8CAB-4C03-BF00-7E2EA57F41B9}" type="pres">
      <dgm:prSet presAssocID="{B2984FC8-3EC4-44C9-BDB5-4C78B158F3FD}" presName="node" presStyleLbl="alignAccFollowNode1" presStyleIdx="4" presStyleCnt="6" custScaleX="757544" custLinFactNeighborX="3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F823D2-6577-478A-97CF-44D959B929CD}" type="pres">
      <dgm:prSet presAssocID="{AD5E7855-E39E-4391-8FAA-DF1257498262}" presName="vSp" presStyleCnt="0"/>
      <dgm:spPr/>
    </dgm:pt>
    <dgm:pt modelId="{91BC1D81-0391-47DF-8F70-1B942EA5B929}" type="pres">
      <dgm:prSet presAssocID="{1CE65892-C0B2-4611-B298-42C6C4329ACF}" presName="horFlow" presStyleCnt="0"/>
      <dgm:spPr/>
    </dgm:pt>
    <dgm:pt modelId="{48D9C46E-3020-4737-A56E-8F0438E2F7AB}" type="pres">
      <dgm:prSet presAssocID="{1CE65892-C0B2-4611-B298-42C6C4329ACF}" presName="bigChev" presStyleLbl="node1" presStyleIdx="5" presStyleCnt="6" custScaleX="190457" custLinFactX="-24755" custLinFactNeighborX="-100000"/>
      <dgm:spPr/>
      <dgm:t>
        <a:bodyPr/>
        <a:lstStyle/>
        <a:p>
          <a:endParaRPr lang="en-US"/>
        </a:p>
      </dgm:t>
    </dgm:pt>
    <dgm:pt modelId="{618CBBAC-AA2A-49B5-BE9F-A68E9D1C960D}" type="pres">
      <dgm:prSet presAssocID="{CF0C63DA-B5AA-49DC-8D2E-3EF3A945BE3A}" presName="parTrans" presStyleCnt="0"/>
      <dgm:spPr/>
    </dgm:pt>
    <dgm:pt modelId="{BD69DC48-8E6E-4BD6-98E3-16FA7ADBA3AF}" type="pres">
      <dgm:prSet presAssocID="{3421C4DA-2AD6-44A3-8433-F6D3A48619E1}" presName="node" presStyleLbl="alignAccFollowNode1" presStyleIdx="5" presStyleCnt="6" custScaleX="757544" custLinFactNeighborX="3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56C32CE-21E5-4F39-8298-1E4DBF61AFEF}" type="presOf" srcId="{1D446E6E-3D35-43DD-9AAE-18B55234E02C}" destId="{E699B099-3389-4BB4-8164-7A68CC67DCE2}" srcOrd="0" destOrd="0" presId="urn:microsoft.com/office/officeart/2005/8/layout/lProcess3"/>
    <dgm:cxn modelId="{A9E8E288-7214-489A-A24B-C6471812D8B1}" type="presOf" srcId="{1CE65892-C0B2-4611-B298-42C6C4329ACF}" destId="{48D9C46E-3020-4737-A56E-8F0438E2F7AB}" srcOrd="0" destOrd="0" presId="urn:microsoft.com/office/officeart/2005/8/layout/lProcess3"/>
    <dgm:cxn modelId="{B4770532-FD2D-438B-92C0-688E53ED06B9}" srcId="{1D446E6E-3D35-43DD-9AAE-18B55234E02C}" destId="{3AF6DE40-6525-4CB5-BD41-F5B5188C5468}" srcOrd="0" destOrd="0" parTransId="{D39A481A-ACF2-41C3-BEB4-BC2B00DA2345}" sibTransId="{9FA2BCC5-48FE-4126-8547-A8E9416A7F04}"/>
    <dgm:cxn modelId="{62B71BBB-93E8-4061-B613-2128EF064D8F}" type="presOf" srcId="{EB326EE5-CAA0-4AC8-9781-71EAFF1DF32A}" destId="{3C2DE3ED-40E5-4CBD-9512-B291F37A5225}" srcOrd="0" destOrd="0" presId="urn:microsoft.com/office/officeart/2005/8/layout/lProcess3"/>
    <dgm:cxn modelId="{EE48E8BB-7F26-42AC-B3D5-A91351DA1D64}" srcId="{1CE65892-C0B2-4611-B298-42C6C4329ACF}" destId="{3421C4DA-2AD6-44A3-8433-F6D3A48619E1}" srcOrd="0" destOrd="0" parTransId="{CF0C63DA-B5AA-49DC-8D2E-3EF3A945BE3A}" sibTransId="{9529F87D-7D28-4778-90CB-8B4ACF3284B3}"/>
    <dgm:cxn modelId="{69F4EB77-4DEF-41B5-B958-BFA3013D1E1F}" type="presOf" srcId="{A9998276-8FD6-4C79-8D9C-D2C908DD37F8}" destId="{0F84CF38-350C-41CF-A8FA-62798ECEA537}" srcOrd="0" destOrd="0" presId="urn:microsoft.com/office/officeart/2005/8/layout/lProcess3"/>
    <dgm:cxn modelId="{9788D07C-CF0C-4BD0-8CF4-C8E506B25727}" srcId="{13AF090D-F95C-4221-8402-919929F1F289}" destId="{A2BC9E8A-F1BA-4E7C-B186-7C5AFA2C808A}" srcOrd="0" destOrd="0" parTransId="{FB0E4F4A-874F-45B6-AABD-8703D6AE4E08}" sibTransId="{5D618F4C-653A-440C-B476-93FEA8FEDC79}"/>
    <dgm:cxn modelId="{81E834F7-30B0-423B-8A74-C56468860BCD}" srcId="{3AF6DE40-6525-4CB5-BD41-F5B5188C5468}" destId="{12E31B7D-21A5-46D6-A3F6-24E6701D42AE}" srcOrd="0" destOrd="0" parTransId="{4B2A1629-AB5B-49FD-BEA4-F55ACE8E64CC}" sibTransId="{99D01AC5-DCF9-4E2E-BA4B-D5815DF94CC3}"/>
    <dgm:cxn modelId="{25705B41-A35D-4867-9986-0A9BDB8F8EDD}" type="presOf" srcId="{A2BC9E8A-F1BA-4E7C-B186-7C5AFA2C808A}" destId="{C16ED0BE-A40B-40A8-B610-B4EF8EFE4D9A}" srcOrd="0" destOrd="0" presId="urn:microsoft.com/office/officeart/2005/8/layout/lProcess3"/>
    <dgm:cxn modelId="{BEDDC940-4C0C-458C-B673-EA67ED548004}" srcId="{EB326EE5-CAA0-4AC8-9781-71EAFF1DF32A}" destId="{A9998276-8FD6-4C79-8D9C-D2C908DD37F8}" srcOrd="0" destOrd="0" parTransId="{40D4BA07-6677-44B9-8E0B-B6A9D756F0EB}" sibTransId="{CD2AB605-1755-4DDC-8D1E-5A8D390A40E2}"/>
    <dgm:cxn modelId="{361FE07D-78A7-49FD-9E0E-C68839B1F5CC}" type="presOf" srcId="{AD5E7855-E39E-4391-8FAA-DF1257498262}" destId="{55D0FC01-4D36-4328-8492-7107CEDF2310}" srcOrd="0" destOrd="0" presId="urn:microsoft.com/office/officeart/2005/8/layout/lProcess3"/>
    <dgm:cxn modelId="{4EE67D4E-8D38-4A87-B5D4-1B6CAAFA0A82}" type="presOf" srcId="{13AF090D-F95C-4221-8402-919929F1F289}" destId="{282B22C0-E8AF-44AD-8626-939B927BAADA}" srcOrd="0" destOrd="0" presId="urn:microsoft.com/office/officeart/2005/8/layout/lProcess3"/>
    <dgm:cxn modelId="{BB3A5219-0718-462C-AAD5-5EDAF75B55A0}" type="presOf" srcId="{3AF6DE40-6525-4CB5-BD41-F5B5188C5468}" destId="{EAA3392E-214F-48A0-9A2E-2C1DC6A0B01A}" srcOrd="0" destOrd="0" presId="urn:microsoft.com/office/officeart/2005/8/layout/lProcess3"/>
    <dgm:cxn modelId="{8719B292-0B59-44E1-A2E3-2CE56DEFA99D}" srcId="{1D446E6E-3D35-43DD-9AAE-18B55234E02C}" destId="{C63DDD0A-075C-4C05-9B91-500DBAC69C51}" srcOrd="2" destOrd="0" parTransId="{4BA1BE42-4DE0-4C69-9A33-5DFE6FCB2AA7}" sibTransId="{7E3FC23E-553F-417A-BC14-355562E88CDF}"/>
    <dgm:cxn modelId="{39C0161A-E9FC-429C-8295-AC358BBC78A0}" srcId="{1D446E6E-3D35-43DD-9AAE-18B55234E02C}" destId="{1CE65892-C0B2-4611-B298-42C6C4329ACF}" srcOrd="5" destOrd="0" parTransId="{9F36DC72-C424-40C7-91CA-B567AA14114C}" sibTransId="{3883CB0C-19BB-4180-9709-4090088F31E6}"/>
    <dgm:cxn modelId="{101741EC-B243-47A2-8F01-F4DA99D4CC53}" type="presOf" srcId="{12E31B7D-21A5-46D6-A3F6-24E6701D42AE}" destId="{A31EE3AE-C3F8-4298-AFF1-463EECC8B6E2}" srcOrd="0" destOrd="0" presId="urn:microsoft.com/office/officeart/2005/8/layout/lProcess3"/>
    <dgm:cxn modelId="{302ADC2D-50BD-4440-885C-4AF482516494}" srcId="{C63DDD0A-075C-4C05-9B91-500DBAC69C51}" destId="{709A0690-A9F6-4D61-B7FE-2790ABFD1394}" srcOrd="0" destOrd="0" parTransId="{2191638D-8C6D-47C6-A3D1-F752AF5DEBDF}" sibTransId="{DDD7193D-7672-416E-8E66-A1FC4BE3E61E}"/>
    <dgm:cxn modelId="{71125B27-3571-45B1-9E90-C39F14534134}" srcId="{1D446E6E-3D35-43DD-9AAE-18B55234E02C}" destId="{AD5E7855-E39E-4391-8FAA-DF1257498262}" srcOrd="4" destOrd="0" parTransId="{69DE713B-E60D-4FA6-A4E0-5DAF3561780A}" sibTransId="{605F4DEA-34BF-4798-AFAC-7CE31331D20F}"/>
    <dgm:cxn modelId="{185BF49F-4727-45CB-BECE-0D8E0B98A686}" srcId="{AD5E7855-E39E-4391-8FAA-DF1257498262}" destId="{B2984FC8-3EC4-44C9-BDB5-4C78B158F3FD}" srcOrd="0" destOrd="0" parTransId="{11B0A137-E6C0-4A6E-9C62-4BD90D6FCB82}" sibTransId="{8BB7A329-3088-4E3A-855C-E02D4BDAAB3A}"/>
    <dgm:cxn modelId="{687FC8BF-058A-48C9-89D4-C9F18C2B5074}" type="presOf" srcId="{709A0690-A9F6-4D61-B7FE-2790ABFD1394}" destId="{37A352B7-7245-46AF-A739-72C1874D0F56}" srcOrd="0" destOrd="0" presId="urn:microsoft.com/office/officeart/2005/8/layout/lProcess3"/>
    <dgm:cxn modelId="{EC1F633E-1905-491F-B395-74AAA0A56069}" srcId="{1D446E6E-3D35-43DD-9AAE-18B55234E02C}" destId="{EB326EE5-CAA0-4AC8-9781-71EAFF1DF32A}" srcOrd="3" destOrd="0" parTransId="{76F3CA57-DD3D-4F14-B9FE-589454CD89D4}" sibTransId="{F49033DC-59E7-417B-9E7C-F8B5FD71342A}"/>
    <dgm:cxn modelId="{EEE2F58C-ACB6-4C32-8167-FA7B2CFC55DD}" type="presOf" srcId="{B2984FC8-3EC4-44C9-BDB5-4C78B158F3FD}" destId="{0A0BC93F-8CAB-4C03-BF00-7E2EA57F41B9}" srcOrd="0" destOrd="0" presId="urn:microsoft.com/office/officeart/2005/8/layout/lProcess3"/>
    <dgm:cxn modelId="{20CD6F53-512E-4DD1-BD3E-13F0CE58B421}" type="presOf" srcId="{C63DDD0A-075C-4C05-9B91-500DBAC69C51}" destId="{D444D4BE-DF0A-4B07-985A-AD48D1D96091}" srcOrd="0" destOrd="0" presId="urn:microsoft.com/office/officeart/2005/8/layout/lProcess3"/>
    <dgm:cxn modelId="{DEF2ADE5-95AC-4588-AC0C-8E21DC72FF1F}" srcId="{1D446E6E-3D35-43DD-9AAE-18B55234E02C}" destId="{13AF090D-F95C-4221-8402-919929F1F289}" srcOrd="1" destOrd="0" parTransId="{3718AE2B-B4E5-4A38-A1F3-27D2F90C1F13}" sibTransId="{32CBA2CE-8EA3-4579-A5F5-6F5D1AA06D22}"/>
    <dgm:cxn modelId="{CAC9B501-1FC8-4385-8956-1417D364ADA4}" type="presOf" srcId="{3421C4DA-2AD6-44A3-8433-F6D3A48619E1}" destId="{BD69DC48-8E6E-4BD6-98E3-16FA7ADBA3AF}" srcOrd="0" destOrd="0" presId="urn:microsoft.com/office/officeart/2005/8/layout/lProcess3"/>
    <dgm:cxn modelId="{0BF8688F-2AED-4205-A216-5824E7176743}" type="presParOf" srcId="{E699B099-3389-4BB4-8164-7A68CC67DCE2}" destId="{C75895D7-E9BB-4FF9-9B6D-51615414398D}" srcOrd="0" destOrd="0" presId="urn:microsoft.com/office/officeart/2005/8/layout/lProcess3"/>
    <dgm:cxn modelId="{D2501367-EEA6-4E72-9467-1995ADD04B3C}" type="presParOf" srcId="{C75895D7-E9BB-4FF9-9B6D-51615414398D}" destId="{EAA3392E-214F-48A0-9A2E-2C1DC6A0B01A}" srcOrd="0" destOrd="0" presId="urn:microsoft.com/office/officeart/2005/8/layout/lProcess3"/>
    <dgm:cxn modelId="{F0054545-1197-4045-BFEA-9921A7FBE222}" type="presParOf" srcId="{C75895D7-E9BB-4FF9-9B6D-51615414398D}" destId="{82F3EC8C-C701-495E-94F7-533AF5236569}" srcOrd="1" destOrd="0" presId="urn:microsoft.com/office/officeart/2005/8/layout/lProcess3"/>
    <dgm:cxn modelId="{070C0304-30B5-4803-90F5-2627981D8723}" type="presParOf" srcId="{C75895D7-E9BB-4FF9-9B6D-51615414398D}" destId="{A31EE3AE-C3F8-4298-AFF1-463EECC8B6E2}" srcOrd="2" destOrd="0" presId="urn:microsoft.com/office/officeart/2005/8/layout/lProcess3"/>
    <dgm:cxn modelId="{1940EF11-2980-4638-A58B-0E5855A0256D}" type="presParOf" srcId="{E699B099-3389-4BB4-8164-7A68CC67DCE2}" destId="{045E2DAA-D069-4CD5-B89E-B91110846CB3}" srcOrd="1" destOrd="0" presId="urn:microsoft.com/office/officeart/2005/8/layout/lProcess3"/>
    <dgm:cxn modelId="{53AD5053-DA38-4164-B3F9-70349AE96CD6}" type="presParOf" srcId="{E699B099-3389-4BB4-8164-7A68CC67DCE2}" destId="{793BCE21-199D-47AD-BB94-F857E124CE68}" srcOrd="2" destOrd="0" presId="urn:microsoft.com/office/officeart/2005/8/layout/lProcess3"/>
    <dgm:cxn modelId="{E277D596-BAAD-4A82-9C86-40D9F3640D85}" type="presParOf" srcId="{793BCE21-199D-47AD-BB94-F857E124CE68}" destId="{282B22C0-E8AF-44AD-8626-939B927BAADA}" srcOrd="0" destOrd="0" presId="urn:microsoft.com/office/officeart/2005/8/layout/lProcess3"/>
    <dgm:cxn modelId="{DCA1603C-C935-4C66-8CCA-79C9790CC3E7}" type="presParOf" srcId="{793BCE21-199D-47AD-BB94-F857E124CE68}" destId="{4CE72492-F555-4083-99A7-15DFB18FCDB9}" srcOrd="1" destOrd="0" presId="urn:microsoft.com/office/officeart/2005/8/layout/lProcess3"/>
    <dgm:cxn modelId="{4F680D40-E0F4-4617-86C3-2338916E21F8}" type="presParOf" srcId="{793BCE21-199D-47AD-BB94-F857E124CE68}" destId="{C16ED0BE-A40B-40A8-B610-B4EF8EFE4D9A}" srcOrd="2" destOrd="0" presId="urn:microsoft.com/office/officeart/2005/8/layout/lProcess3"/>
    <dgm:cxn modelId="{3E4E03C1-B433-4EDF-B02A-87933FE10519}" type="presParOf" srcId="{E699B099-3389-4BB4-8164-7A68CC67DCE2}" destId="{3519E37B-1BAA-40F6-BF1A-794CD7B82AB6}" srcOrd="3" destOrd="0" presId="urn:microsoft.com/office/officeart/2005/8/layout/lProcess3"/>
    <dgm:cxn modelId="{8AE34FAF-1612-48FF-932A-7F2DD0581A11}" type="presParOf" srcId="{E699B099-3389-4BB4-8164-7A68CC67DCE2}" destId="{C0D5ACDA-3EE7-428D-AFDA-7604B4A9198D}" srcOrd="4" destOrd="0" presId="urn:microsoft.com/office/officeart/2005/8/layout/lProcess3"/>
    <dgm:cxn modelId="{4DD3C6BF-C775-4164-9B2F-6FB9ED8C2E56}" type="presParOf" srcId="{C0D5ACDA-3EE7-428D-AFDA-7604B4A9198D}" destId="{D444D4BE-DF0A-4B07-985A-AD48D1D96091}" srcOrd="0" destOrd="0" presId="urn:microsoft.com/office/officeart/2005/8/layout/lProcess3"/>
    <dgm:cxn modelId="{0ABFA78F-F451-4840-91C5-9F5C110F80BA}" type="presParOf" srcId="{C0D5ACDA-3EE7-428D-AFDA-7604B4A9198D}" destId="{1A998FB7-A4A3-4073-9768-F8B5E92A241F}" srcOrd="1" destOrd="0" presId="urn:microsoft.com/office/officeart/2005/8/layout/lProcess3"/>
    <dgm:cxn modelId="{FE4FCB00-E39E-4D5D-AF4A-7C7440784CCD}" type="presParOf" srcId="{C0D5ACDA-3EE7-428D-AFDA-7604B4A9198D}" destId="{37A352B7-7245-46AF-A739-72C1874D0F56}" srcOrd="2" destOrd="0" presId="urn:microsoft.com/office/officeart/2005/8/layout/lProcess3"/>
    <dgm:cxn modelId="{30778859-5448-485E-8F65-644526F09FB1}" type="presParOf" srcId="{E699B099-3389-4BB4-8164-7A68CC67DCE2}" destId="{933C62C4-4880-43F1-B866-C03BB0C1824A}" srcOrd="5" destOrd="0" presId="urn:microsoft.com/office/officeart/2005/8/layout/lProcess3"/>
    <dgm:cxn modelId="{0502A217-4824-4815-884C-CA203D0F366B}" type="presParOf" srcId="{E699B099-3389-4BB4-8164-7A68CC67DCE2}" destId="{5E8E842B-A616-4423-AABC-0CF66007D055}" srcOrd="6" destOrd="0" presId="urn:microsoft.com/office/officeart/2005/8/layout/lProcess3"/>
    <dgm:cxn modelId="{2C76F0E3-7FB0-4069-A4A3-D793449A77C5}" type="presParOf" srcId="{5E8E842B-A616-4423-AABC-0CF66007D055}" destId="{3C2DE3ED-40E5-4CBD-9512-B291F37A5225}" srcOrd="0" destOrd="0" presId="urn:microsoft.com/office/officeart/2005/8/layout/lProcess3"/>
    <dgm:cxn modelId="{AC636938-0E1D-4A38-925E-4D56F3C647FB}" type="presParOf" srcId="{5E8E842B-A616-4423-AABC-0CF66007D055}" destId="{36D43629-105A-40AA-9629-13C51A44492F}" srcOrd="1" destOrd="0" presId="urn:microsoft.com/office/officeart/2005/8/layout/lProcess3"/>
    <dgm:cxn modelId="{C7F8F41A-CEF3-40C1-A570-EA5CDCC3B04F}" type="presParOf" srcId="{5E8E842B-A616-4423-AABC-0CF66007D055}" destId="{0F84CF38-350C-41CF-A8FA-62798ECEA537}" srcOrd="2" destOrd="0" presId="urn:microsoft.com/office/officeart/2005/8/layout/lProcess3"/>
    <dgm:cxn modelId="{AF98EB92-0291-417A-B2D4-3E445B908F0A}" type="presParOf" srcId="{E699B099-3389-4BB4-8164-7A68CC67DCE2}" destId="{345EDEEC-6F92-4A24-BFEC-8DF810B6608A}" srcOrd="7" destOrd="0" presId="urn:microsoft.com/office/officeart/2005/8/layout/lProcess3"/>
    <dgm:cxn modelId="{1A584470-5362-4A38-B3FA-D09760339CB7}" type="presParOf" srcId="{E699B099-3389-4BB4-8164-7A68CC67DCE2}" destId="{BEF7D81E-5F3A-4985-801D-E59EA5196BDC}" srcOrd="8" destOrd="0" presId="urn:microsoft.com/office/officeart/2005/8/layout/lProcess3"/>
    <dgm:cxn modelId="{79989781-8826-47C5-B603-7DD26A1A1C62}" type="presParOf" srcId="{BEF7D81E-5F3A-4985-801D-E59EA5196BDC}" destId="{55D0FC01-4D36-4328-8492-7107CEDF2310}" srcOrd="0" destOrd="0" presId="urn:microsoft.com/office/officeart/2005/8/layout/lProcess3"/>
    <dgm:cxn modelId="{0BF1A4BC-C008-4680-942A-C7ADC464DCBF}" type="presParOf" srcId="{BEF7D81E-5F3A-4985-801D-E59EA5196BDC}" destId="{F175AC1E-A5D2-4A28-A717-60C298B71F0C}" srcOrd="1" destOrd="0" presId="urn:microsoft.com/office/officeart/2005/8/layout/lProcess3"/>
    <dgm:cxn modelId="{775D140C-C661-4734-9843-63F96A503C19}" type="presParOf" srcId="{BEF7D81E-5F3A-4985-801D-E59EA5196BDC}" destId="{0A0BC93F-8CAB-4C03-BF00-7E2EA57F41B9}" srcOrd="2" destOrd="0" presId="urn:microsoft.com/office/officeart/2005/8/layout/lProcess3"/>
    <dgm:cxn modelId="{0CB58738-26F5-40E1-B25F-49074F024B35}" type="presParOf" srcId="{E699B099-3389-4BB4-8164-7A68CC67DCE2}" destId="{28F823D2-6577-478A-97CF-44D959B929CD}" srcOrd="9" destOrd="0" presId="urn:microsoft.com/office/officeart/2005/8/layout/lProcess3"/>
    <dgm:cxn modelId="{A916FFE0-13F8-4F21-BD39-C8CF222A3592}" type="presParOf" srcId="{E699B099-3389-4BB4-8164-7A68CC67DCE2}" destId="{91BC1D81-0391-47DF-8F70-1B942EA5B929}" srcOrd="10" destOrd="0" presId="urn:microsoft.com/office/officeart/2005/8/layout/lProcess3"/>
    <dgm:cxn modelId="{8A8E19D3-8978-4725-A9B9-AF18934EE079}" type="presParOf" srcId="{91BC1D81-0391-47DF-8F70-1B942EA5B929}" destId="{48D9C46E-3020-4737-A56E-8F0438E2F7AB}" srcOrd="0" destOrd="0" presId="urn:microsoft.com/office/officeart/2005/8/layout/lProcess3"/>
    <dgm:cxn modelId="{23C411CD-23EE-40E3-910C-B6ACF22B5035}" type="presParOf" srcId="{91BC1D81-0391-47DF-8F70-1B942EA5B929}" destId="{618CBBAC-AA2A-49B5-BE9F-A68E9D1C960D}" srcOrd="1" destOrd="0" presId="urn:microsoft.com/office/officeart/2005/8/layout/lProcess3"/>
    <dgm:cxn modelId="{3F84C069-0196-4C4C-86C1-7F56B727C04F}" type="presParOf" srcId="{91BC1D81-0391-47DF-8F70-1B942EA5B929}" destId="{BD69DC48-8E6E-4BD6-98E3-16FA7ADBA3AF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798B560-3E73-4092-88D9-D93F8CD1189F}" type="doc">
      <dgm:prSet loTypeId="urn:microsoft.com/office/officeart/2005/8/layout/vList3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8352D057-F117-4AD6-A805-41AD14509C03}">
      <dgm:prSet custT="1"/>
      <dgm:spPr/>
      <dgm:t>
        <a:bodyPr/>
        <a:lstStyle/>
        <a:p>
          <a:pPr rtl="0"/>
          <a:r>
            <a:rPr lang="ru-RU" sz="1700" i="0" baseline="0" dirty="0" smtClean="0"/>
            <a:t>Одним из самых серьезных препятствий на пути к улучшениям является то, что сущность </a:t>
          </a:r>
          <a:r>
            <a:rPr lang="ru-RU" sz="1700" i="0" baseline="0" dirty="0" err="1" smtClean="0"/>
            <a:t>ИТ-управления</a:t>
          </a:r>
          <a:r>
            <a:rPr lang="ru-RU" sz="1700" i="0" baseline="0" dirty="0" smtClean="0"/>
            <a:t> очень сложно объяснить. </a:t>
          </a:r>
          <a:endParaRPr lang="uk-UA" sz="1700" i="0" baseline="0" dirty="0"/>
        </a:p>
      </dgm:t>
    </dgm:pt>
    <dgm:pt modelId="{7390CC07-DFF1-4976-88CA-D8DB2383569E}" type="parTrans" cxnId="{44598C41-2C09-4EF7-905B-EE90E4D9EAEE}">
      <dgm:prSet/>
      <dgm:spPr/>
      <dgm:t>
        <a:bodyPr/>
        <a:lstStyle/>
        <a:p>
          <a:endParaRPr lang="en-US"/>
        </a:p>
      </dgm:t>
    </dgm:pt>
    <dgm:pt modelId="{8EF1D2B6-AAA6-479B-AB7A-53D34904A64F}" type="sibTrans" cxnId="{44598C41-2C09-4EF7-905B-EE90E4D9EAEE}">
      <dgm:prSet/>
      <dgm:spPr/>
      <dgm:t>
        <a:bodyPr/>
        <a:lstStyle/>
        <a:p>
          <a:endParaRPr lang="en-US"/>
        </a:p>
      </dgm:t>
    </dgm:pt>
    <dgm:pt modelId="{48A28944-584F-4206-B236-ABC607D8B163}">
      <dgm:prSet custT="1"/>
      <dgm:spPr>
        <a:solidFill>
          <a:srgbClr val="1D528D"/>
        </a:solidFill>
      </dgm:spPr>
      <dgm:t>
        <a:bodyPr/>
        <a:lstStyle/>
        <a:p>
          <a:pPr rtl="0"/>
          <a:r>
            <a:rPr lang="uk-UA" sz="1700" i="0" baseline="0" dirty="0" smtClean="0"/>
            <a:t>Л</a:t>
          </a:r>
          <a:r>
            <a:rPr lang="ru-RU" sz="1700" i="0" baseline="0" dirty="0" err="1" smtClean="0"/>
            <a:t>учший</a:t>
          </a:r>
          <a:r>
            <a:rPr lang="ru-RU" sz="1700" i="0" baseline="0" dirty="0" smtClean="0"/>
            <a:t> признак высокой эффективности управления ИТ </a:t>
          </a:r>
          <a:r>
            <a:rPr lang="uk-UA" sz="1700" i="0" baseline="0" dirty="0" smtClean="0"/>
            <a:t>— </a:t>
          </a:r>
          <a:r>
            <a:rPr lang="ru-RU" sz="1700" i="0" baseline="0" dirty="0" smtClean="0"/>
            <a:t>это большой процент менеджеров, которые занимают руководящие позиции и могут точно описать управление ИТ в своей компании. </a:t>
          </a:r>
          <a:endParaRPr lang="uk-UA" sz="1700" i="0" baseline="0" dirty="0"/>
        </a:p>
      </dgm:t>
    </dgm:pt>
    <dgm:pt modelId="{7DA2A7EA-0069-40E6-91B2-5046CA910853}" type="parTrans" cxnId="{595D553F-F46B-4A4C-8F3A-18ADC8FDA2BD}">
      <dgm:prSet/>
      <dgm:spPr/>
      <dgm:t>
        <a:bodyPr/>
        <a:lstStyle/>
        <a:p>
          <a:endParaRPr lang="en-US"/>
        </a:p>
      </dgm:t>
    </dgm:pt>
    <dgm:pt modelId="{B70CF34A-EA7E-48AC-B2A3-1563A1FE4C84}" type="sibTrans" cxnId="{595D553F-F46B-4A4C-8F3A-18ADC8FDA2BD}">
      <dgm:prSet/>
      <dgm:spPr/>
      <dgm:t>
        <a:bodyPr/>
        <a:lstStyle/>
        <a:p>
          <a:endParaRPr lang="en-US"/>
        </a:p>
      </dgm:t>
    </dgm:pt>
    <dgm:pt modelId="{8CD44A2F-3B8B-47F1-9625-56134F9662D9}">
      <dgm:prSet custT="1"/>
      <dgm:spPr>
        <a:solidFill>
          <a:srgbClr val="30A484"/>
        </a:solidFill>
      </dgm:spPr>
      <dgm:t>
        <a:bodyPr/>
        <a:lstStyle/>
        <a:p>
          <a:pPr rtl="0"/>
          <a:r>
            <a:rPr lang="ru-RU" sz="1700" i="0" baseline="0" dirty="0" smtClean="0"/>
            <a:t>Существующие в компании проблемы управления усугубляются тем, что многие руководители, занимающие высокие должности, не знакомы с принципами </a:t>
          </a:r>
          <a:r>
            <a:rPr lang="ru-RU" sz="1700" i="0" baseline="0" dirty="0" err="1" smtClean="0"/>
            <a:t>ИТ-управления</a:t>
          </a:r>
          <a:r>
            <a:rPr lang="ru-RU" sz="1700" i="0" baseline="0" dirty="0" smtClean="0"/>
            <a:t>. </a:t>
          </a:r>
          <a:endParaRPr lang="ru-RU" sz="1700" i="0" baseline="0" dirty="0"/>
        </a:p>
      </dgm:t>
    </dgm:pt>
    <dgm:pt modelId="{A5A5436C-8F91-4123-B641-6D437C4F2E16}" type="parTrans" cxnId="{CBC832ED-CA6C-436A-90FD-1F21495518C1}">
      <dgm:prSet/>
      <dgm:spPr/>
      <dgm:t>
        <a:bodyPr/>
        <a:lstStyle/>
        <a:p>
          <a:endParaRPr lang="en-US"/>
        </a:p>
      </dgm:t>
    </dgm:pt>
    <dgm:pt modelId="{62F8533B-BB9E-4E14-B4B4-CEFD97B5A16A}" type="sibTrans" cxnId="{CBC832ED-CA6C-436A-90FD-1F21495518C1}">
      <dgm:prSet/>
      <dgm:spPr/>
      <dgm:t>
        <a:bodyPr/>
        <a:lstStyle/>
        <a:p>
          <a:endParaRPr lang="en-US"/>
        </a:p>
      </dgm:t>
    </dgm:pt>
    <dgm:pt modelId="{E3B05066-A4D5-4855-A2D1-E2CB74E7DFEB}" type="pres">
      <dgm:prSet presAssocID="{6798B560-3E73-4092-88D9-D93F8CD1189F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DD25CB6-D360-4BEA-849E-C9BAC0827D8B}" type="pres">
      <dgm:prSet presAssocID="{8352D057-F117-4AD6-A805-41AD14509C03}" presName="composite" presStyleCnt="0"/>
      <dgm:spPr/>
    </dgm:pt>
    <dgm:pt modelId="{3E2CA152-F25A-4DDD-8AEC-E90EEA672235}" type="pres">
      <dgm:prSet presAssocID="{8352D057-F117-4AD6-A805-41AD14509C03}" presName="imgShp" presStyleLbl="fgImgPlace1" presStyleIdx="0" presStyleCnt="3" custLinFactX="-9750" custLinFactNeighborX="-100000" custLinFactNeighborY="15524"/>
      <dgm:spPr/>
    </dgm:pt>
    <dgm:pt modelId="{091D728E-F89B-40CB-9D60-825981BDACD4}" type="pres">
      <dgm:prSet presAssocID="{8352D057-F117-4AD6-A805-41AD14509C03}" presName="txShp" presStyleLbl="node1" presStyleIdx="0" presStyleCnt="3" custScaleX="137601" custLinFactNeighborX="6387" custLinFactNeighborY="153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B52FE7-4F65-4E31-A3DD-D9F8CBF4FEF0}" type="pres">
      <dgm:prSet presAssocID="{8EF1D2B6-AAA6-479B-AB7A-53D34904A64F}" presName="spacing" presStyleCnt="0"/>
      <dgm:spPr/>
    </dgm:pt>
    <dgm:pt modelId="{AB659520-94A5-4F7B-B72F-C1A5DB9234C5}" type="pres">
      <dgm:prSet presAssocID="{48A28944-584F-4206-B236-ABC607D8B163}" presName="composite" presStyleCnt="0"/>
      <dgm:spPr/>
    </dgm:pt>
    <dgm:pt modelId="{499C7E47-7EC0-438B-B758-EE9247EF5480}" type="pres">
      <dgm:prSet presAssocID="{48A28944-584F-4206-B236-ABC607D8B163}" presName="imgShp" presStyleLbl="fgImgPlace1" presStyleIdx="1" presStyleCnt="3" custLinFactX="-17504" custLinFactNeighborX="-100000"/>
      <dgm:spPr/>
    </dgm:pt>
    <dgm:pt modelId="{3634ED6F-64B8-4745-A4CA-B3E4AB85242B}" type="pres">
      <dgm:prSet presAssocID="{48A28944-584F-4206-B236-ABC607D8B163}" presName="txShp" presStyleLbl="node1" presStyleIdx="1" presStyleCnt="3" custScaleX="137601" custLinFactNeighborX="950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246B61-7634-4A79-80A0-A7ED71C12A2C}" type="pres">
      <dgm:prSet presAssocID="{B70CF34A-EA7E-48AC-B2A3-1563A1FE4C84}" presName="spacing" presStyleCnt="0"/>
      <dgm:spPr/>
    </dgm:pt>
    <dgm:pt modelId="{6BBBB2BB-37FE-4E0C-8B81-4D728C55ADF7}" type="pres">
      <dgm:prSet presAssocID="{8CD44A2F-3B8B-47F1-9625-56134F9662D9}" presName="composite" presStyleCnt="0"/>
      <dgm:spPr/>
    </dgm:pt>
    <dgm:pt modelId="{0DFA2A83-679E-4B86-B96D-AB4054DEB31B}" type="pres">
      <dgm:prSet presAssocID="{8CD44A2F-3B8B-47F1-9625-56134F9662D9}" presName="imgShp" presStyleLbl="fgImgPlace1" presStyleIdx="2" presStyleCnt="3" custLinFactX="-9750" custLinFactNeighborX="-100000" custLinFactNeighborY="-16136"/>
      <dgm:spPr>
        <a:solidFill>
          <a:schemeClr val="accent5">
            <a:lumMod val="60000"/>
            <a:lumOff val="40000"/>
          </a:schemeClr>
        </a:solidFill>
      </dgm:spPr>
    </dgm:pt>
    <dgm:pt modelId="{F43FFC93-794E-4AA2-881E-005328D27720}" type="pres">
      <dgm:prSet presAssocID="{8CD44A2F-3B8B-47F1-9625-56134F9662D9}" presName="txShp" presStyleLbl="node1" presStyleIdx="2" presStyleCnt="3" custScaleX="137601" custLinFactNeighborX="6387" custLinFactNeighborY="-1613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B0ACF24-DD3F-45AA-B99D-8620CF23353E}" type="presOf" srcId="{48A28944-584F-4206-B236-ABC607D8B163}" destId="{3634ED6F-64B8-4745-A4CA-B3E4AB85242B}" srcOrd="0" destOrd="0" presId="urn:microsoft.com/office/officeart/2005/8/layout/vList3"/>
    <dgm:cxn modelId="{A2C9CFBF-7A0C-47F3-8F91-A4179268C395}" type="presOf" srcId="{8352D057-F117-4AD6-A805-41AD14509C03}" destId="{091D728E-F89B-40CB-9D60-825981BDACD4}" srcOrd="0" destOrd="0" presId="urn:microsoft.com/office/officeart/2005/8/layout/vList3"/>
    <dgm:cxn modelId="{CBC832ED-CA6C-436A-90FD-1F21495518C1}" srcId="{6798B560-3E73-4092-88D9-D93F8CD1189F}" destId="{8CD44A2F-3B8B-47F1-9625-56134F9662D9}" srcOrd="2" destOrd="0" parTransId="{A5A5436C-8F91-4123-B641-6D437C4F2E16}" sibTransId="{62F8533B-BB9E-4E14-B4B4-CEFD97B5A16A}"/>
    <dgm:cxn modelId="{1B4F6090-FEB7-4423-97E4-BADED5520041}" type="presOf" srcId="{8CD44A2F-3B8B-47F1-9625-56134F9662D9}" destId="{F43FFC93-794E-4AA2-881E-005328D27720}" srcOrd="0" destOrd="0" presId="urn:microsoft.com/office/officeart/2005/8/layout/vList3"/>
    <dgm:cxn modelId="{3D679C63-3A19-4F7C-B490-C3AF3CEA5BDD}" type="presOf" srcId="{6798B560-3E73-4092-88D9-D93F8CD1189F}" destId="{E3B05066-A4D5-4855-A2D1-E2CB74E7DFEB}" srcOrd="0" destOrd="0" presId="urn:microsoft.com/office/officeart/2005/8/layout/vList3"/>
    <dgm:cxn modelId="{595D553F-F46B-4A4C-8F3A-18ADC8FDA2BD}" srcId="{6798B560-3E73-4092-88D9-D93F8CD1189F}" destId="{48A28944-584F-4206-B236-ABC607D8B163}" srcOrd="1" destOrd="0" parTransId="{7DA2A7EA-0069-40E6-91B2-5046CA910853}" sibTransId="{B70CF34A-EA7E-48AC-B2A3-1563A1FE4C84}"/>
    <dgm:cxn modelId="{44598C41-2C09-4EF7-905B-EE90E4D9EAEE}" srcId="{6798B560-3E73-4092-88D9-D93F8CD1189F}" destId="{8352D057-F117-4AD6-A805-41AD14509C03}" srcOrd="0" destOrd="0" parTransId="{7390CC07-DFF1-4976-88CA-D8DB2383569E}" sibTransId="{8EF1D2B6-AAA6-479B-AB7A-53D34904A64F}"/>
    <dgm:cxn modelId="{D406CA10-78D3-4E56-820D-53A87D58F41A}" type="presParOf" srcId="{E3B05066-A4D5-4855-A2D1-E2CB74E7DFEB}" destId="{0DD25CB6-D360-4BEA-849E-C9BAC0827D8B}" srcOrd="0" destOrd="0" presId="urn:microsoft.com/office/officeart/2005/8/layout/vList3"/>
    <dgm:cxn modelId="{0FA518FF-433C-4AA6-9AC8-7566E55B7AD9}" type="presParOf" srcId="{0DD25CB6-D360-4BEA-849E-C9BAC0827D8B}" destId="{3E2CA152-F25A-4DDD-8AEC-E90EEA672235}" srcOrd="0" destOrd="0" presId="urn:microsoft.com/office/officeart/2005/8/layout/vList3"/>
    <dgm:cxn modelId="{D0671CF0-F826-4C65-A556-0A4DFD701E71}" type="presParOf" srcId="{0DD25CB6-D360-4BEA-849E-C9BAC0827D8B}" destId="{091D728E-F89B-40CB-9D60-825981BDACD4}" srcOrd="1" destOrd="0" presId="urn:microsoft.com/office/officeart/2005/8/layout/vList3"/>
    <dgm:cxn modelId="{96E5528B-9F5C-4832-97FF-607ACC678650}" type="presParOf" srcId="{E3B05066-A4D5-4855-A2D1-E2CB74E7DFEB}" destId="{EFB52FE7-4F65-4E31-A3DD-D9F8CBF4FEF0}" srcOrd="1" destOrd="0" presId="urn:microsoft.com/office/officeart/2005/8/layout/vList3"/>
    <dgm:cxn modelId="{24EAB98E-E219-4F5C-A981-9A33833F198D}" type="presParOf" srcId="{E3B05066-A4D5-4855-A2D1-E2CB74E7DFEB}" destId="{AB659520-94A5-4F7B-B72F-C1A5DB9234C5}" srcOrd="2" destOrd="0" presId="urn:microsoft.com/office/officeart/2005/8/layout/vList3"/>
    <dgm:cxn modelId="{F9529A63-6FC3-4C68-A356-61E0D87FCD0B}" type="presParOf" srcId="{AB659520-94A5-4F7B-B72F-C1A5DB9234C5}" destId="{499C7E47-7EC0-438B-B758-EE9247EF5480}" srcOrd="0" destOrd="0" presId="urn:microsoft.com/office/officeart/2005/8/layout/vList3"/>
    <dgm:cxn modelId="{902C74D0-7AAF-4DD2-8E3D-47C7C31F8EF1}" type="presParOf" srcId="{AB659520-94A5-4F7B-B72F-C1A5DB9234C5}" destId="{3634ED6F-64B8-4745-A4CA-B3E4AB85242B}" srcOrd="1" destOrd="0" presId="urn:microsoft.com/office/officeart/2005/8/layout/vList3"/>
    <dgm:cxn modelId="{2B1A035A-C086-446F-B319-D475236BB61A}" type="presParOf" srcId="{E3B05066-A4D5-4855-A2D1-E2CB74E7DFEB}" destId="{D9246B61-7634-4A79-80A0-A7ED71C12A2C}" srcOrd="3" destOrd="0" presId="urn:microsoft.com/office/officeart/2005/8/layout/vList3"/>
    <dgm:cxn modelId="{8004C67C-2200-4622-9944-799B2201AF8D}" type="presParOf" srcId="{E3B05066-A4D5-4855-A2D1-E2CB74E7DFEB}" destId="{6BBBB2BB-37FE-4E0C-8B81-4D728C55ADF7}" srcOrd="4" destOrd="0" presId="urn:microsoft.com/office/officeart/2005/8/layout/vList3"/>
    <dgm:cxn modelId="{FF2F2FDD-B915-4AD4-A157-20DABB764A17}" type="presParOf" srcId="{6BBBB2BB-37FE-4E0C-8B81-4D728C55ADF7}" destId="{0DFA2A83-679E-4B86-B96D-AB4054DEB31B}" srcOrd="0" destOrd="0" presId="urn:microsoft.com/office/officeart/2005/8/layout/vList3"/>
    <dgm:cxn modelId="{A9253060-FB85-49D8-8643-8ED6C08BAF2C}" type="presParOf" srcId="{6BBBB2BB-37FE-4E0C-8B81-4D728C55ADF7}" destId="{F43FFC93-794E-4AA2-881E-005328D27720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53ED0EF-02BF-47F0-9DD4-1BC4627403DA}" type="doc">
      <dgm:prSet loTypeId="urn:microsoft.com/office/officeart/2005/8/layout/vList3" loCatId="list" qsTypeId="urn:microsoft.com/office/officeart/2005/8/quickstyle/3d1" qsCatId="3D" csTypeId="urn:microsoft.com/office/officeart/2005/8/colors/accent4_2" csCatId="accent4"/>
      <dgm:spPr/>
      <dgm:t>
        <a:bodyPr/>
        <a:lstStyle/>
        <a:p>
          <a:endParaRPr lang="en-US"/>
        </a:p>
      </dgm:t>
    </dgm:pt>
    <dgm:pt modelId="{9ECAF9F2-4131-4444-B4B1-0022B8675DDD}">
      <dgm:prSet/>
      <dgm:spPr/>
      <dgm:t>
        <a:bodyPr/>
        <a:lstStyle/>
        <a:p>
          <a:pPr rtl="0"/>
          <a:r>
            <a:rPr lang="ru-RU" b="1" i="0" baseline="0" dirty="0" smtClean="0"/>
            <a:t>стратегии предприятия и его структуры; </a:t>
          </a:r>
          <a:endParaRPr lang="en-US" dirty="0"/>
        </a:p>
      </dgm:t>
    </dgm:pt>
    <dgm:pt modelId="{EC51EB2C-D4DA-4348-9AA3-6D16676CDD82}" type="parTrans" cxnId="{F4424E40-A4A1-40B8-8621-A56EBD774913}">
      <dgm:prSet/>
      <dgm:spPr/>
      <dgm:t>
        <a:bodyPr/>
        <a:lstStyle/>
        <a:p>
          <a:endParaRPr lang="en-US"/>
        </a:p>
      </dgm:t>
    </dgm:pt>
    <dgm:pt modelId="{5B471C74-C0B0-4C30-86AC-1C750D4D4535}" type="sibTrans" cxnId="{F4424E40-A4A1-40B8-8621-A56EBD774913}">
      <dgm:prSet/>
      <dgm:spPr/>
      <dgm:t>
        <a:bodyPr/>
        <a:lstStyle/>
        <a:p>
          <a:endParaRPr lang="en-US"/>
        </a:p>
      </dgm:t>
    </dgm:pt>
    <dgm:pt modelId="{3CE2D413-C159-4CF3-8067-5540F7395083}">
      <dgm:prSet/>
      <dgm:spPr/>
      <dgm:t>
        <a:bodyPr/>
        <a:lstStyle/>
        <a:p>
          <a:pPr rtl="0"/>
          <a:r>
            <a:rPr lang="ru-RU" b="1" i="0" baseline="0" dirty="0" smtClean="0"/>
            <a:t>структуры управления ИТ; </a:t>
          </a:r>
          <a:endParaRPr lang="en-US" dirty="0"/>
        </a:p>
      </dgm:t>
    </dgm:pt>
    <dgm:pt modelId="{CA2D3AA9-C676-4FA2-8AF9-739D3035DCBD}" type="parTrans" cxnId="{071C93B1-F822-4A5D-822D-1F21A5EBD506}">
      <dgm:prSet/>
      <dgm:spPr/>
      <dgm:t>
        <a:bodyPr/>
        <a:lstStyle/>
        <a:p>
          <a:endParaRPr lang="en-US"/>
        </a:p>
      </dgm:t>
    </dgm:pt>
    <dgm:pt modelId="{811440BC-97DF-42F0-B622-3F3B03B19191}" type="sibTrans" cxnId="{071C93B1-F822-4A5D-822D-1F21A5EBD506}">
      <dgm:prSet/>
      <dgm:spPr/>
      <dgm:t>
        <a:bodyPr/>
        <a:lstStyle/>
        <a:p>
          <a:endParaRPr lang="en-US"/>
        </a:p>
      </dgm:t>
    </dgm:pt>
    <dgm:pt modelId="{10A2390F-1994-4E85-935B-CAC74D05F2A1}">
      <dgm:prSet/>
      <dgm:spPr/>
      <dgm:t>
        <a:bodyPr/>
        <a:lstStyle/>
        <a:p>
          <a:pPr rtl="0"/>
          <a:r>
            <a:rPr lang="ru-RU" b="1" i="0" baseline="0" dirty="0" smtClean="0"/>
            <a:t>целей, связанных с эффективностью бизнеса. </a:t>
          </a:r>
          <a:endParaRPr lang="en-US" dirty="0"/>
        </a:p>
      </dgm:t>
    </dgm:pt>
    <dgm:pt modelId="{05D63CCD-F109-4EDC-B180-643805BBFD1C}" type="parTrans" cxnId="{B96DD9B0-EEA0-4A13-89E7-619CF5199393}">
      <dgm:prSet/>
      <dgm:spPr/>
      <dgm:t>
        <a:bodyPr/>
        <a:lstStyle/>
        <a:p>
          <a:endParaRPr lang="en-US"/>
        </a:p>
      </dgm:t>
    </dgm:pt>
    <dgm:pt modelId="{E803C222-7399-4A41-ACD4-A168A5FC4BF1}" type="sibTrans" cxnId="{B96DD9B0-EEA0-4A13-89E7-619CF5199393}">
      <dgm:prSet/>
      <dgm:spPr/>
      <dgm:t>
        <a:bodyPr/>
        <a:lstStyle/>
        <a:p>
          <a:endParaRPr lang="en-US"/>
        </a:p>
      </dgm:t>
    </dgm:pt>
    <dgm:pt modelId="{C5517C94-B536-424F-9C6C-5A892195F5EA}" type="pres">
      <dgm:prSet presAssocID="{153ED0EF-02BF-47F0-9DD4-1BC4627403DA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233A128-E4A2-4B81-9D00-26E711AB1738}" type="pres">
      <dgm:prSet presAssocID="{9ECAF9F2-4131-4444-B4B1-0022B8675DDD}" presName="composite" presStyleCnt="0"/>
      <dgm:spPr/>
    </dgm:pt>
    <dgm:pt modelId="{28BF05BB-C5B6-4A3D-8FC9-06348EAA80D3}" type="pres">
      <dgm:prSet presAssocID="{9ECAF9F2-4131-4444-B4B1-0022B8675DDD}" presName="imgShp" presStyleLbl="fgImgPlace1" presStyleIdx="0" presStyleCnt="3"/>
      <dgm:spPr/>
    </dgm:pt>
    <dgm:pt modelId="{8EBED693-F22F-42D0-9978-9B36D8D8B866}" type="pres">
      <dgm:prSet presAssocID="{9ECAF9F2-4131-4444-B4B1-0022B8675DDD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64706C-5542-4808-A764-D9CC738E41CB}" type="pres">
      <dgm:prSet presAssocID="{5B471C74-C0B0-4C30-86AC-1C750D4D4535}" presName="spacing" presStyleCnt="0"/>
      <dgm:spPr/>
    </dgm:pt>
    <dgm:pt modelId="{FCAC7B84-C925-44E7-93FF-E681E351BD75}" type="pres">
      <dgm:prSet presAssocID="{3CE2D413-C159-4CF3-8067-5540F7395083}" presName="composite" presStyleCnt="0"/>
      <dgm:spPr/>
    </dgm:pt>
    <dgm:pt modelId="{37DF3F4F-2303-468C-9F42-2FA4E21CCA83}" type="pres">
      <dgm:prSet presAssocID="{3CE2D413-C159-4CF3-8067-5540F7395083}" presName="imgShp" presStyleLbl="fgImgPlace1" presStyleIdx="1" presStyleCnt="3"/>
      <dgm:spPr/>
    </dgm:pt>
    <dgm:pt modelId="{D85184C1-7B8B-44E2-AE98-25AF7F3D194B}" type="pres">
      <dgm:prSet presAssocID="{3CE2D413-C159-4CF3-8067-5540F7395083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C60C92-476E-428F-B25E-7884A3DCD48F}" type="pres">
      <dgm:prSet presAssocID="{811440BC-97DF-42F0-B622-3F3B03B19191}" presName="spacing" presStyleCnt="0"/>
      <dgm:spPr/>
    </dgm:pt>
    <dgm:pt modelId="{25EBF2D1-BF69-430A-8AB9-2E69E4AA52FA}" type="pres">
      <dgm:prSet presAssocID="{10A2390F-1994-4E85-935B-CAC74D05F2A1}" presName="composite" presStyleCnt="0"/>
      <dgm:spPr/>
    </dgm:pt>
    <dgm:pt modelId="{A6167152-43FE-43B9-9823-F08FB860D9C4}" type="pres">
      <dgm:prSet presAssocID="{10A2390F-1994-4E85-935B-CAC74D05F2A1}" presName="imgShp" presStyleLbl="fgImgPlace1" presStyleIdx="2" presStyleCnt="3"/>
      <dgm:spPr/>
    </dgm:pt>
    <dgm:pt modelId="{6817329E-9BF5-4D64-A8D7-4E97526B258E}" type="pres">
      <dgm:prSet presAssocID="{10A2390F-1994-4E85-935B-CAC74D05F2A1}" presName="txShp" presStyleLbl="node1" presStyleIdx="2" presStyleCnt="3" custLinFactNeighborY="129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71C93B1-F822-4A5D-822D-1F21A5EBD506}" srcId="{153ED0EF-02BF-47F0-9DD4-1BC4627403DA}" destId="{3CE2D413-C159-4CF3-8067-5540F7395083}" srcOrd="1" destOrd="0" parTransId="{CA2D3AA9-C676-4FA2-8AF9-739D3035DCBD}" sibTransId="{811440BC-97DF-42F0-B622-3F3B03B19191}"/>
    <dgm:cxn modelId="{3B1459D7-B981-4134-9510-37D494518041}" type="presOf" srcId="{9ECAF9F2-4131-4444-B4B1-0022B8675DDD}" destId="{8EBED693-F22F-42D0-9978-9B36D8D8B866}" srcOrd="0" destOrd="0" presId="urn:microsoft.com/office/officeart/2005/8/layout/vList3"/>
    <dgm:cxn modelId="{F4424E40-A4A1-40B8-8621-A56EBD774913}" srcId="{153ED0EF-02BF-47F0-9DD4-1BC4627403DA}" destId="{9ECAF9F2-4131-4444-B4B1-0022B8675DDD}" srcOrd="0" destOrd="0" parTransId="{EC51EB2C-D4DA-4348-9AA3-6D16676CDD82}" sibTransId="{5B471C74-C0B0-4C30-86AC-1C750D4D4535}"/>
    <dgm:cxn modelId="{B373E282-5FB2-4E84-AAC5-8A9E3B1519CA}" type="presOf" srcId="{10A2390F-1994-4E85-935B-CAC74D05F2A1}" destId="{6817329E-9BF5-4D64-A8D7-4E97526B258E}" srcOrd="0" destOrd="0" presId="urn:microsoft.com/office/officeart/2005/8/layout/vList3"/>
    <dgm:cxn modelId="{0A773DD6-8530-4A8C-9865-4CA1FB463F3E}" type="presOf" srcId="{3CE2D413-C159-4CF3-8067-5540F7395083}" destId="{D85184C1-7B8B-44E2-AE98-25AF7F3D194B}" srcOrd="0" destOrd="0" presId="urn:microsoft.com/office/officeart/2005/8/layout/vList3"/>
    <dgm:cxn modelId="{CC153AEE-97C1-4AE8-B300-B0C8E608950E}" type="presOf" srcId="{153ED0EF-02BF-47F0-9DD4-1BC4627403DA}" destId="{C5517C94-B536-424F-9C6C-5A892195F5EA}" srcOrd="0" destOrd="0" presId="urn:microsoft.com/office/officeart/2005/8/layout/vList3"/>
    <dgm:cxn modelId="{B96DD9B0-EEA0-4A13-89E7-619CF5199393}" srcId="{153ED0EF-02BF-47F0-9DD4-1BC4627403DA}" destId="{10A2390F-1994-4E85-935B-CAC74D05F2A1}" srcOrd="2" destOrd="0" parTransId="{05D63CCD-F109-4EDC-B180-643805BBFD1C}" sibTransId="{E803C222-7399-4A41-ACD4-A168A5FC4BF1}"/>
    <dgm:cxn modelId="{BB701227-64DF-4AC8-ABB5-AA9A1456078D}" type="presParOf" srcId="{C5517C94-B536-424F-9C6C-5A892195F5EA}" destId="{B233A128-E4A2-4B81-9D00-26E711AB1738}" srcOrd="0" destOrd="0" presId="urn:microsoft.com/office/officeart/2005/8/layout/vList3"/>
    <dgm:cxn modelId="{A8E90FDC-32AC-4F46-8DAD-FA2772418040}" type="presParOf" srcId="{B233A128-E4A2-4B81-9D00-26E711AB1738}" destId="{28BF05BB-C5B6-4A3D-8FC9-06348EAA80D3}" srcOrd="0" destOrd="0" presId="urn:microsoft.com/office/officeart/2005/8/layout/vList3"/>
    <dgm:cxn modelId="{9FAD5241-0D0E-402E-BA01-40B1BDE53EC5}" type="presParOf" srcId="{B233A128-E4A2-4B81-9D00-26E711AB1738}" destId="{8EBED693-F22F-42D0-9978-9B36D8D8B866}" srcOrd="1" destOrd="0" presId="urn:microsoft.com/office/officeart/2005/8/layout/vList3"/>
    <dgm:cxn modelId="{CB7FFF89-E5A0-4B80-B424-3C59E1FA396C}" type="presParOf" srcId="{C5517C94-B536-424F-9C6C-5A892195F5EA}" destId="{F564706C-5542-4808-A764-D9CC738E41CB}" srcOrd="1" destOrd="0" presId="urn:microsoft.com/office/officeart/2005/8/layout/vList3"/>
    <dgm:cxn modelId="{D8CF595F-8FD0-4C50-B956-E032A1D8AD4D}" type="presParOf" srcId="{C5517C94-B536-424F-9C6C-5A892195F5EA}" destId="{FCAC7B84-C925-44E7-93FF-E681E351BD75}" srcOrd="2" destOrd="0" presId="urn:microsoft.com/office/officeart/2005/8/layout/vList3"/>
    <dgm:cxn modelId="{117E218D-6906-45B7-B14A-EE06C8C0EAC8}" type="presParOf" srcId="{FCAC7B84-C925-44E7-93FF-E681E351BD75}" destId="{37DF3F4F-2303-468C-9F42-2FA4E21CCA83}" srcOrd="0" destOrd="0" presId="urn:microsoft.com/office/officeart/2005/8/layout/vList3"/>
    <dgm:cxn modelId="{4C26F96E-24F3-49E8-AC38-B3D93236D2D3}" type="presParOf" srcId="{FCAC7B84-C925-44E7-93FF-E681E351BD75}" destId="{D85184C1-7B8B-44E2-AE98-25AF7F3D194B}" srcOrd="1" destOrd="0" presId="urn:microsoft.com/office/officeart/2005/8/layout/vList3"/>
    <dgm:cxn modelId="{5314DC22-88ED-4134-A8DE-A59F3E7FFB66}" type="presParOf" srcId="{C5517C94-B536-424F-9C6C-5A892195F5EA}" destId="{49C60C92-476E-428F-B25E-7884A3DCD48F}" srcOrd="3" destOrd="0" presId="urn:microsoft.com/office/officeart/2005/8/layout/vList3"/>
    <dgm:cxn modelId="{2890973F-D057-4FDA-ACED-25420482786B}" type="presParOf" srcId="{C5517C94-B536-424F-9C6C-5A892195F5EA}" destId="{25EBF2D1-BF69-430A-8AB9-2E69E4AA52FA}" srcOrd="4" destOrd="0" presId="urn:microsoft.com/office/officeart/2005/8/layout/vList3"/>
    <dgm:cxn modelId="{50D82D2D-2F6C-476A-BD33-17E29980B091}" type="presParOf" srcId="{25EBF2D1-BF69-430A-8AB9-2E69E4AA52FA}" destId="{A6167152-43FE-43B9-9823-F08FB860D9C4}" srcOrd="0" destOrd="0" presId="urn:microsoft.com/office/officeart/2005/8/layout/vList3"/>
    <dgm:cxn modelId="{D62B25FA-81ED-476C-8AF3-452D2BAF8C4C}" type="presParOf" srcId="{25EBF2D1-BF69-430A-8AB9-2E69E4AA52FA}" destId="{6817329E-9BF5-4D64-A8D7-4E97526B258E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26EFC79-FF6B-4404-8AFA-3C60359760FA}" type="doc">
      <dgm:prSet loTypeId="urn:microsoft.com/office/officeart/2005/8/layout/chevron2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664D0249-DF2C-4F1E-A5DD-EAC182A6CA59}">
      <dgm:prSet/>
      <dgm:spPr/>
      <dgm:t>
        <a:bodyPr/>
        <a:lstStyle/>
        <a:p>
          <a:pPr rtl="0"/>
          <a:r>
            <a:rPr lang="ru-RU" b="1" i="0" baseline="0" dirty="0" smtClean="0"/>
            <a:t>Охарактеризуйте понятие «Управление ИТ».</a:t>
          </a:r>
          <a:endParaRPr lang="en-US" dirty="0"/>
        </a:p>
      </dgm:t>
    </dgm:pt>
    <dgm:pt modelId="{62BCD695-E112-4D74-8782-81F2527CBC4A}" type="parTrans" cxnId="{342BB671-5DB6-4104-8946-04A3971B8BF3}">
      <dgm:prSet/>
      <dgm:spPr/>
      <dgm:t>
        <a:bodyPr/>
        <a:lstStyle/>
        <a:p>
          <a:endParaRPr lang="en-US"/>
        </a:p>
      </dgm:t>
    </dgm:pt>
    <dgm:pt modelId="{23C22A1A-124F-4199-8051-57E60CE71E53}" type="sibTrans" cxnId="{342BB671-5DB6-4104-8946-04A3971B8BF3}">
      <dgm:prSet/>
      <dgm:spPr/>
      <dgm:t>
        <a:bodyPr/>
        <a:lstStyle/>
        <a:p>
          <a:endParaRPr lang="en-US"/>
        </a:p>
      </dgm:t>
    </dgm:pt>
    <dgm:pt modelId="{45CBE5B7-766A-4695-8AE4-6CE71D1D49DF}">
      <dgm:prSet/>
      <dgm:spPr/>
      <dgm:t>
        <a:bodyPr/>
        <a:lstStyle/>
        <a:p>
          <a:pPr rtl="0"/>
          <a:r>
            <a:rPr lang="ru-RU" dirty="0" smtClean="0"/>
            <a:t>1</a:t>
          </a:r>
          <a:endParaRPr lang="en-US" dirty="0"/>
        </a:p>
      </dgm:t>
    </dgm:pt>
    <dgm:pt modelId="{255AD7C5-C57F-4B3C-A803-B14F82680A97}" type="parTrans" cxnId="{DB81A40E-02B1-43C5-838A-C76B5152D204}">
      <dgm:prSet/>
      <dgm:spPr/>
      <dgm:t>
        <a:bodyPr/>
        <a:lstStyle/>
        <a:p>
          <a:endParaRPr lang="en-US"/>
        </a:p>
      </dgm:t>
    </dgm:pt>
    <dgm:pt modelId="{CB218229-5109-4DEA-BB05-FE30505E036F}" type="sibTrans" cxnId="{DB81A40E-02B1-43C5-838A-C76B5152D204}">
      <dgm:prSet/>
      <dgm:spPr/>
      <dgm:t>
        <a:bodyPr/>
        <a:lstStyle/>
        <a:p>
          <a:endParaRPr lang="en-US"/>
        </a:p>
      </dgm:t>
    </dgm:pt>
    <dgm:pt modelId="{7656C027-B63A-4B3A-BD62-301BA0BF3B7B}">
      <dgm:prSet/>
      <dgm:spPr/>
      <dgm:t>
        <a:bodyPr/>
        <a:lstStyle/>
        <a:p>
          <a:pPr rtl="0"/>
          <a:r>
            <a:rPr lang="ru-RU" b="1" i="0" baseline="0" dirty="0" smtClean="0"/>
            <a:t>Что собой представляет «матрица структуры управления»?</a:t>
          </a:r>
          <a:endParaRPr lang="en-US" dirty="0"/>
        </a:p>
      </dgm:t>
    </dgm:pt>
    <dgm:pt modelId="{12C9DE85-5895-41AE-A148-C969D96371AD}" type="parTrans" cxnId="{B4ADCE86-DBE6-40D3-8AE3-47430A792905}">
      <dgm:prSet/>
      <dgm:spPr/>
      <dgm:t>
        <a:bodyPr/>
        <a:lstStyle/>
        <a:p>
          <a:endParaRPr lang="en-US"/>
        </a:p>
      </dgm:t>
    </dgm:pt>
    <dgm:pt modelId="{B036826E-48E1-4744-8C1E-4D6C063171D9}" type="sibTrans" cxnId="{B4ADCE86-DBE6-40D3-8AE3-47430A792905}">
      <dgm:prSet/>
      <dgm:spPr/>
      <dgm:t>
        <a:bodyPr/>
        <a:lstStyle/>
        <a:p>
          <a:endParaRPr lang="en-US"/>
        </a:p>
      </dgm:t>
    </dgm:pt>
    <dgm:pt modelId="{FBEBFBF0-EB02-40EE-BD17-32ED9B59E5A4}">
      <dgm:prSet/>
      <dgm:spPr/>
      <dgm:t>
        <a:bodyPr/>
        <a:lstStyle/>
        <a:p>
          <a:pPr rtl="0"/>
          <a:r>
            <a:rPr lang="ru-RU" dirty="0" smtClean="0"/>
            <a:t>2</a:t>
          </a:r>
          <a:endParaRPr lang="en-US" dirty="0"/>
        </a:p>
      </dgm:t>
    </dgm:pt>
    <dgm:pt modelId="{3E72E849-DD16-4316-A832-CF71A6EDBB7A}" type="parTrans" cxnId="{48FD4947-82C8-4F0A-9EEE-13E0AA2C7971}">
      <dgm:prSet/>
      <dgm:spPr/>
      <dgm:t>
        <a:bodyPr/>
        <a:lstStyle/>
        <a:p>
          <a:endParaRPr lang="en-US"/>
        </a:p>
      </dgm:t>
    </dgm:pt>
    <dgm:pt modelId="{C005C1D6-682B-44F9-ACF3-19BE492E9AB0}" type="sibTrans" cxnId="{48FD4947-82C8-4F0A-9EEE-13E0AA2C7971}">
      <dgm:prSet/>
      <dgm:spPr/>
      <dgm:t>
        <a:bodyPr/>
        <a:lstStyle/>
        <a:p>
          <a:endParaRPr lang="en-US"/>
        </a:p>
      </dgm:t>
    </dgm:pt>
    <dgm:pt modelId="{62ECDF3C-2004-439E-9D52-5F74B74C3186}">
      <dgm:prSet/>
      <dgm:spPr/>
      <dgm:t>
        <a:bodyPr/>
        <a:lstStyle/>
        <a:p>
          <a:pPr rtl="0"/>
          <a:r>
            <a:rPr lang="ru-RU" b="1" i="0" baseline="0" dirty="0" smtClean="0"/>
            <a:t>Какие архетипы управления используются для принятия различных типов решений?</a:t>
          </a:r>
          <a:endParaRPr lang="en-US" dirty="0"/>
        </a:p>
      </dgm:t>
    </dgm:pt>
    <dgm:pt modelId="{05FF477F-980A-40F2-974C-8AF2F4CE3075}" type="parTrans" cxnId="{70670C56-0F02-4E14-B82B-521D4C8FD2A3}">
      <dgm:prSet/>
      <dgm:spPr/>
      <dgm:t>
        <a:bodyPr/>
        <a:lstStyle/>
        <a:p>
          <a:endParaRPr lang="en-US"/>
        </a:p>
      </dgm:t>
    </dgm:pt>
    <dgm:pt modelId="{D7C6A488-2B48-4125-8611-70CD92E749B4}" type="sibTrans" cxnId="{70670C56-0F02-4E14-B82B-521D4C8FD2A3}">
      <dgm:prSet/>
      <dgm:spPr/>
      <dgm:t>
        <a:bodyPr/>
        <a:lstStyle/>
        <a:p>
          <a:endParaRPr lang="en-US"/>
        </a:p>
      </dgm:t>
    </dgm:pt>
    <dgm:pt modelId="{1A28317E-5D20-4950-A64E-20151C46B013}">
      <dgm:prSet/>
      <dgm:spPr/>
      <dgm:t>
        <a:bodyPr/>
        <a:lstStyle/>
        <a:p>
          <a:pPr rtl="0"/>
          <a:r>
            <a:rPr lang="ru-RU" dirty="0" smtClean="0"/>
            <a:t>3</a:t>
          </a:r>
          <a:endParaRPr lang="en-US" dirty="0"/>
        </a:p>
      </dgm:t>
    </dgm:pt>
    <dgm:pt modelId="{60810CA9-6E1E-4F60-BDCD-CF791CCC817C}" type="parTrans" cxnId="{D3E49577-E914-44DF-AC84-84EF1356DA28}">
      <dgm:prSet/>
      <dgm:spPr/>
      <dgm:t>
        <a:bodyPr/>
        <a:lstStyle/>
        <a:p>
          <a:endParaRPr lang="en-US"/>
        </a:p>
      </dgm:t>
    </dgm:pt>
    <dgm:pt modelId="{3CD1132F-3CE8-4B23-BC35-918EF5DD7F66}" type="sibTrans" cxnId="{D3E49577-E914-44DF-AC84-84EF1356DA28}">
      <dgm:prSet/>
      <dgm:spPr/>
      <dgm:t>
        <a:bodyPr/>
        <a:lstStyle/>
        <a:p>
          <a:endParaRPr lang="en-US"/>
        </a:p>
      </dgm:t>
    </dgm:pt>
    <dgm:pt modelId="{836C9B8B-B13A-4B6B-8E49-F21D9970454B}">
      <dgm:prSet/>
      <dgm:spPr/>
      <dgm:t>
        <a:bodyPr/>
        <a:lstStyle/>
        <a:p>
          <a:pPr rtl="0"/>
          <a:r>
            <a:rPr lang="ru-RU" b="1" i="0" baseline="0" smtClean="0"/>
            <a:t>Что собой представляет «модель структуры управления ИТ»?</a:t>
          </a:r>
          <a:endParaRPr lang="en-US" dirty="0"/>
        </a:p>
      </dgm:t>
    </dgm:pt>
    <dgm:pt modelId="{E2774703-93D6-4C21-8056-540CCB5E418B}" type="parTrans" cxnId="{B4F6F97A-0502-4BD3-BEF7-CC58D8AA1CD9}">
      <dgm:prSet/>
      <dgm:spPr/>
      <dgm:t>
        <a:bodyPr/>
        <a:lstStyle/>
        <a:p>
          <a:endParaRPr lang="en-US"/>
        </a:p>
      </dgm:t>
    </dgm:pt>
    <dgm:pt modelId="{1AE4F74E-CE4C-4673-8D15-53F633281371}" type="sibTrans" cxnId="{B4F6F97A-0502-4BD3-BEF7-CC58D8AA1CD9}">
      <dgm:prSet/>
      <dgm:spPr/>
      <dgm:t>
        <a:bodyPr/>
        <a:lstStyle/>
        <a:p>
          <a:endParaRPr lang="en-US"/>
        </a:p>
      </dgm:t>
    </dgm:pt>
    <dgm:pt modelId="{7F677F90-C1B3-48D1-BA46-33E0349BE6B5}">
      <dgm:prSet/>
      <dgm:spPr/>
      <dgm:t>
        <a:bodyPr/>
        <a:lstStyle/>
        <a:p>
          <a:pPr rtl="0"/>
          <a:r>
            <a:rPr lang="ru-RU" dirty="0" smtClean="0"/>
            <a:t>4</a:t>
          </a:r>
          <a:endParaRPr lang="en-US" dirty="0"/>
        </a:p>
      </dgm:t>
    </dgm:pt>
    <dgm:pt modelId="{A9CFA8E5-2E26-45AD-84DD-84ACF14C97F4}" type="parTrans" cxnId="{47F8B535-F4A8-4921-9CA5-6D71FD9A0304}">
      <dgm:prSet/>
      <dgm:spPr/>
      <dgm:t>
        <a:bodyPr/>
        <a:lstStyle/>
        <a:p>
          <a:endParaRPr lang="en-US"/>
        </a:p>
      </dgm:t>
    </dgm:pt>
    <dgm:pt modelId="{55D6FBDD-3D70-4CF8-B450-E011B86B9B3D}" type="sibTrans" cxnId="{47F8B535-F4A8-4921-9CA5-6D71FD9A0304}">
      <dgm:prSet/>
      <dgm:spPr/>
      <dgm:t>
        <a:bodyPr/>
        <a:lstStyle/>
        <a:p>
          <a:endParaRPr lang="en-US"/>
        </a:p>
      </dgm:t>
    </dgm:pt>
    <dgm:pt modelId="{677E55C2-3C5E-4123-B9CD-AF6C8C13D01F}" type="pres">
      <dgm:prSet presAssocID="{726EFC79-FF6B-4404-8AFA-3C60359760F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3F1E9BB-F356-4B87-B230-4C7FAA4F1407}" type="pres">
      <dgm:prSet presAssocID="{45CBE5B7-766A-4695-8AE4-6CE71D1D49DF}" presName="composite" presStyleCnt="0"/>
      <dgm:spPr/>
    </dgm:pt>
    <dgm:pt modelId="{235F2763-D1F2-4BCA-9AF6-86C4848D798A}" type="pres">
      <dgm:prSet presAssocID="{45CBE5B7-766A-4695-8AE4-6CE71D1D49DF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5061E8-18EC-4DBD-8E6E-7A2F40C1A625}" type="pres">
      <dgm:prSet presAssocID="{45CBE5B7-766A-4695-8AE4-6CE71D1D49DF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8E084A5-60FF-4A77-A17E-50AEAAF7A163}" type="pres">
      <dgm:prSet presAssocID="{CB218229-5109-4DEA-BB05-FE30505E036F}" presName="sp" presStyleCnt="0"/>
      <dgm:spPr/>
    </dgm:pt>
    <dgm:pt modelId="{F333FA63-B9F6-4DA7-AFC6-F4C60CFCA208}" type="pres">
      <dgm:prSet presAssocID="{FBEBFBF0-EB02-40EE-BD17-32ED9B59E5A4}" presName="composite" presStyleCnt="0"/>
      <dgm:spPr/>
    </dgm:pt>
    <dgm:pt modelId="{108D91E2-1A12-478D-A128-FFDD823B82BD}" type="pres">
      <dgm:prSet presAssocID="{FBEBFBF0-EB02-40EE-BD17-32ED9B59E5A4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961F14-4ACE-4B2B-A01E-96C104D9564D}" type="pres">
      <dgm:prSet presAssocID="{FBEBFBF0-EB02-40EE-BD17-32ED9B59E5A4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37AF89-48C8-4C32-A9AA-B1A52E9D6529}" type="pres">
      <dgm:prSet presAssocID="{C005C1D6-682B-44F9-ACF3-19BE492E9AB0}" presName="sp" presStyleCnt="0"/>
      <dgm:spPr/>
    </dgm:pt>
    <dgm:pt modelId="{0621C24C-1DB9-4052-A35B-F6BC94D26E7D}" type="pres">
      <dgm:prSet presAssocID="{1A28317E-5D20-4950-A64E-20151C46B013}" presName="composite" presStyleCnt="0"/>
      <dgm:spPr/>
    </dgm:pt>
    <dgm:pt modelId="{0510B819-66D8-4601-A9C8-B672DD39AEA5}" type="pres">
      <dgm:prSet presAssocID="{1A28317E-5D20-4950-A64E-20151C46B013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A005ED-F6F1-458A-93A8-EE54D92B4A65}" type="pres">
      <dgm:prSet presAssocID="{1A28317E-5D20-4950-A64E-20151C46B013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C0CED0-AD4A-4B39-81AF-42C9E7BB1C86}" type="pres">
      <dgm:prSet presAssocID="{3CD1132F-3CE8-4B23-BC35-918EF5DD7F66}" presName="sp" presStyleCnt="0"/>
      <dgm:spPr/>
    </dgm:pt>
    <dgm:pt modelId="{26553E4D-8B54-429E-A178-ADA7F9E95270}" type="pres">
      <dgm:prSet presAssocID="{7F677F90-C1B3-48D1-BA46-33E0349BE6B5}" presName="composite" presStyleCnt="0"/>
      <dgm:spPr/>
    </dgm:pt>
    <dgm:pt modelId="{CE35B453-A029-4D81-B790-6A83B47857E5}" type="pres">
      <dgm:prSet presAssocID="{7F677F90-C1B3-48D1-BA46-33E0349BE6B5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E00ECE-8656-4CFA-A286-A556FAD2E766}" type="pres">
      <dgm:prSet presAssocID="{7F677F90-C1B3-48D1-BA46-33E0349BE6B5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7F8B535-F4A8-4921-9CA5-6D71FD9A0304}" srcId="{726EFC79-FF6B-4404-8AFA-3C60359760FA}" destId="{7F677F90-C1B3-48D1-BA46-33E0349BE6B5}" srcOrd="3" destOrd="0" parTransId="{A9CFA8E5-2E26-45AD-84DD-84ACF14C97F4}" sibTransId="{55D6FBDD-3D70-4CF8-B450-E011B86B9B3D}"/>
    <dgm:cxn modelId="{D50E9992-E9FF-4D54-B818-B04E73E88924}" type="presOf" srcId="{1A28317E-5D20-4950-A64E-20151C46B013}" destId="{0510B819-66D8-4601-A9C8-B672DD39AEA5}" srcOrd="0" destOrd="0" presId="urn:microsoft.com/office/officeart/2005/8/layout/chevron2"/>
    <dgm:cxn modelId="{8190C022-65AC-4DAD-AF9E-D9AF8C31C9FB}" type="presOf" srcId="{7656C027-B63A-4B3A-BD62-301BA0BF3B7B}" destId="{57961F14-4ACE-4B2B-A01E-96C104D9564D}" srcOrd="0" destOrd="0" presId="urn:microsoft.com/office/officeart/2005/8/layout/chevron2"/>
    <dgm:cxn modelId="{A06560D0-48FB-443D-8A7A-5240D50A3FFC}" type="presOf" srcId="{7F677F90-C1B3-48D1-BA46-33E0349BE6B5}" destId="{CE35B453-A029-4D81-B790-6A83B47857E5}" srcOrd="0" destOrd="0" presId="urn:microsoft.com/office/officeart/2005/8/layout/chevron2"/>
    <dgm:cxn modelId="{342BB671-5DB6-4104-8946-04A3971B8BF3}" srcId="{45CBE5B7-766A-4695-8AE4-6CE71D1D49DF}" destId="{664D0249-DF2C-4F1E-A5DD-EAC182A6CA59}" srcOrd="0" destOrd="0" parTransId="{62BCD695-E112-4D74-8782-81F2527CBC4A}" sibTransId="{23C22A1A-124F-4199-8051-57E60CE71E53}"/>
    <dgm:cxn modelId="{A8C26AC5-1B51-4898-B054-7279FBA8D325}" type="presOf" srcId="{45CBE5B7-766A-4695-8AE4-6CE71D1D49DF}" destId="{235F2763-D1F2-4BCA-9AF6-86C4848D798A}" srcOrd="0" destOrd="0" presId="urn:microsoft.com/office/officeart/2005/8/layout/chevron2"/>
    <dgm:cxn modelId="{DB81A40E-02B1-43C5-838A-C76B5152D204}" srcId="{726EFC79-FF6B-4404-8AFA-3C60359760FA}" destId="{45CBE5B7-766A-4695-8AE4-6CE71D1D49DF}" srcOrd="0" destOrd="0" parTransId="{255AD7C5-C57F-4B3C-A803-B14F82680A97}" sibTransId="{CB218229-5109-4DEA-BB05-FE30505E036F}"/>
    <dgm:cxn modelId="{BBAA5A7D-D4E4-45C7-A3FF-8A477F0C2D68}" type="presOf" srcId="{FBEBFBF0-EB02-40EE-BD17-32ED9B59E5A4}" destId="{108D91E2-1A12-478D-A128-FFDD823B82BD}" srcOrd="0" destOrd="0" presId="urn:microsoft.com/office/officeart/2005/8/layout/chevron2"/>
    <dgm:cxn modelId="{D3E49577-E914-44DF-AC84-84EF1356DA28}" srcId="{726EFC79-FF6B-4404-8AFA-3C60359760FA}" destId="{1A28317E-5D20-4950-A64E-20151C46B013}" srcOrd="2" destOrd="0" parTransId="{60810CA9-6E1E-4F60-BDCD-CF791CCC817C}" sibTransId="{3CD1132F-3CE8-4B23-BC35-918EF5DD7F66}"/>
    <dgm:cxn modelId="{48FD4947-82C8-4F0A-9EEE-13E0AA2C7971}" srcId="{726EFC79-FF6B-4404-8AFA-3C60359760FA}" destId="{FBEBFBF0-EB02-40EE-BD17-32ED9B59E5A4}" srcOrd="1" destOrd="0" parTransId="{3E72E849-DD16-4316-A832-CF71A6EDBB7A}" sibTransId="{C005C1D6-682B-44F9-ACF3-19BE492E9AB0}"/>
    <dgm:cxn modelId="{B4ADCE86-DBE6-40D3-8AE3-47430A792905}" srcId="{FBEBFBF0-EB02-40EE-BD17-32ED9B59E5A4}" destId="{7656C027-B63A-4B3A-BD62-301BA0BF3B7B}" srcOrd="0" destOrd="0" parTransId="{12C9DE85-5895-41AE-A148-C969D96371AD}" sibTransId="{B036826E-48E1-4744-8C1E-4D6C063171D9}"/>
    <dgm:cxn modelId="{1D461B07-A22E-459D-A23E-E4715CC6BC0E}" type="presOf" srcId="{836C9B8B-B13A-4B6B-8E49-F21D9970454B}" destId="{CDE00ECE-8656-4CFA-A286-A556FAD2E766}" srcOrd="0" destOrd="0" presId="urn:microsoft.com/office/officeart/2005/8/layout/chevron2"/>
    <dgm:cxn modelId="{55AA8191-39D2-4CE9-9592-0302C7C6D437}" type="presOf" srcId="{726EFC79-FF6B-4404-8AFA-3C60359760FA}" destId="{677E55C2-3C5E-4123-B9CD-AF6C8C13D01F}" srcOrd="0" destOrd="0" presId="urn:microsoft.com/office/officeart/2005/8/layout/chevron2"/>
    <dgm:cxn modelId="{F1C08F98-D029-4A91-85D6-8EA19F4E8001}" type="presOf" srcId="{664D0249-DF2C-4F1E-A5DD-EAC182A6CA59}" destId="{445061E8-18EC-4DBD-8E6E-7A2F40C1A625}" srcOrd="0" destOrd="0" presId="urn:microsoft.com/office/officeart/2005/8/layout/chevron2"/>
    <dgm:cxn modelId="{70670C56-0F02-4E14-B82B-521D4C8FD2A3}" srcId="{1A28317E-5D20-4950-A64E-20151C46B013}" destId="{62ECDF3C-2004-439E-9D52-5F74B74C3186}" srcOrd="0" destOrd="0" parTransId="{05FF477F-980A-40F2-974C-8AF2F4CE3075}" sibTransId="{D7C6A488-2B48-4125-8611-70CD92E749B4}"/>
    <dgm:cxn modelId="{B4F6F97A-0502-4BD3-BEF7-CC58D8AA1CD9}" srcId="{7F677F90-C1B3-48D1-BA46-33E0349BE6B5}" destId="{836C9B8B-B13A-4B6B-8E49-F21D9970454B}" srcOrd="0" destOrd="0" parTransId="{E2774703-93D6-4C21-8056-540CCB5E418B}" sibTransId="{1AE4F74E-CE4C-4673-8D15-53F633281371}"/>
    <dgm:cxn modelId="{77E4E44B-0360-4300-989F-BB519604D47D}" type="presOf" srcId="{62ECDF3C-2004-439E-9D52-5F74B74C3186}" destId="{1FA005ED-F6F1-458A-93A8-EE54D92B4A65}" srcOrd="0" destOrd="0" presId="urn:microsoft.com/office/officeart/2005/8/layout/chevron2"/>
    <dgm:cxn modelId="{074B5BDC-9BF3-495F-BABA-D3763CC0283C}" type="presParOf" srcId="{677E55C2-3C5E-4123-B9CD-AF6C8C13D01F}" destId="{E3F1E9BB-F356-4B87-B230-4C7FAA4F1407}" srcOrd="0" destOrd="0" presId="urn:microsoft.com/office/officeart/2005/8/layout/chevron2"/>
    <dgm:cxn modelId="{640512F6-1D97-4D99-B02D-09192042E286}" type="presParOf" srcId="{E3F1E9BB-F356-4B87-B230-4C7FAA4F1407}" destId="{235F2763-D1F2-4BCA-9AF6-86C4848D798A}" srcOrd="0" destOrd="0" presId="urn:microsoft.com/office/officeart/2005/8/layout/chevron2"/>
    <dgm:cxn modelId="{0804911C-5943-406C-8CA7-01287805B60B}" type="presParOf" srcId="{E3F1E9BB-F356-4B87-B230-4C7FAA4F1407}" destId="{445061E8-18EC-4DBD-8E6E-7A2F40C1A625}" srcOrd="1" destOrd="0" presId="urn:microsoft.com/office/officeart/2005/8/layout/chevron2"/>
    <dgm:cxn modelId="{75E96A7C-CE81-4560-8370-DDA6841AE121}" type="presParOf" srcId="{677E55C2-3C5E-4123-B9CD-AF6C8C13D01F}" destId="{B8E084A5-60FF-4A77-A17E-50AEAAF7A163}" srcOrd="1" destOrd="0" presId="urn:microsoft.com/office/officeart/2005/8/layout/chevron2"/>
    <dgm:cxn modelId="{524ED341-FEF4-42ED-8E1E-65A6124E466A}" type="presParOf" srcId="{677E55C2-3C5E-4123-B9CD-AF6C8C13D01F}" destId="{F333FA63-B9F6-4DA7-AFC6-F4C60CFCA208}" srcOrd="2" destOrd="0" presId="urn:microsoft.com/office/officeart/2005/8/layout/chevron2"/>
    <dgm:cxn modelId="{9F08502C-B044-47AF-9252-92CA0C940A05}" type="presParOf" srcId="{F333FA63-B9F6-4DA7-AFC6-F4C60CFCA208}" destId="{108D91E2-1A12-478D-A128-FFDD823B82BD}" srcOrd="0" destOrd="0" presId="urn:microsoft.com/office/officeart/2005/8/layout/chevron2"/>
    <dgm:cxn modelId="{21D3716B-B34F-4E6B-82FB-50180CCA4077}" type="presParOf" srcId="{F333FA63-B9F6-4DA7-AFC6-F4C60CFCA208}" destId="{57961F14-4ACE-4B2B-A01E-96C104D9564D}" srcOrd="1" destOrd="0" presId="urn:microsoft.com/office/officeart/2005/8/layout/chevron2"/>
    <dgm:cxn modelId="{8FEC01E0-99A9-4762-97C6-063928856EC7}" type="presParOf" srcId="{677E55C2-3C5E-4123-B9CD-AF6C8C13D01F}" destId="{D237AF89-48C8-4C32-A9AA-B1A52E9D6529}" srcOrd="3" destOrd="0" presId="urn:microsoft.com/office/officeart/2005/8/layout/chevron2"/>
    <dgm:cxn modelId="{63572C97-C594-4C02-9BDA-2E3522876614}" type="presParOf" srcId="{677E55C2-3C5E-4123-B9CD-AF6C8C13D01F}" destId="{0621C24C-1DB9-4052-A35B-F6BC94D26E7D}" srcOrd="4" destOrd="0" presId="urn:microsoft.com/office/officeart/2005/8/layout/chevron2"/>
    <dgm:cxn modelId="{2FCC2600-ABE3-4C99-9941-749E92715ED1}" type="presParOf" srcId="{0621C24C-1DB9-4052-A35B-F6BC94D26E7D}" destId="{0510B819-66D8-4601-A9C8-B672DD39AEA5}" srcOrd="0" destOrd="0" presId="urn:microsoft.com/office/officeart/2005/8/layout/chevron2"/>
    <dgm:cxn modelId="{721B4A4C-B111-4ECF-A6F6-123E800D453F}" type="presParOf" srcId="{0621C24C-1DB9-4052-A35B-F6BC94D26E7D}" destId="{1FA005ED-F6F1-458A-93A8-EE54D92B4A65}" srcOrd="1" destOrd="0" presId="urn:microsoft.com/office/officeart/2005/8/layout/chevron2"/>
    <dgm:cxn modelId="{EECBADD3-952F-439D-AEAC-C9ABEE925F77}" type="presParOf" srcId="{677E55C2-3C5E-4123-B9CD-AF6C8C13D01F}" destId="{92C0CED0-AD4A-4B39-81AF-42C9E7BB1C86}" srcOrd="5" destOrd="0" presId="urn:microsoft.com/office/officeart/2005/8/layout/chevron2"/>
    <dgm:cxn modelId="{75480D77-1414-48C3-879F-99DF6C67AB90}" type="presParOf" srcId="{677E55C2-3C5E-4123-B9CD-AF6C8C13D01F}" destId="{26553E4D-8B54-429E-A178-ADA7F9E95270}" srcOrd="6" destOrd="0" presId="urn:microsoft.com/office/officeart/2005/8/layout/chevron2"/>
    <dgm:cxn modelId="{83B90673-4B4F-4576-9F74-57DC45889284}" type="presParOf" srcId="{26553E4D-8B54-429E-A178-ADA7F9E95270}" destId="{CE35B453-A029-4D81-B790-6A83B47857E5}" srcOrd="0" destOrd="0" presId="urn:microsoft.com/office/officeart/2005/8/layout/chevron2"/>
    <dgm:cxn modelId="{54B6EE1F-81B3-4726-B5DA-9036A82E82A1}" type="presParOf" srcId="{26553E4D-8B54-429E-A178-ADA7F9E95270}" destId="{CDE00ECE-8656-4CFA-A286-A556FAD2E76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F6753FE-A010-43A0-BD01-F95B9F17BD08}">
      <dsp:nvSpPr>
        <dsp:cNvPr id="0" name=""/>
        <dsp:cNvSpPr/>
      </dsp:nvSpPr>
      <dsp:spPr>
        <a:xfrm rot="10800000">
          <a:off x="1194142" y="997"/>
          <a:ext cx="7802393" cy="762289"/>
        </a:xfrm>
        <a:prstGeom prst="homePlat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6148" tIns="60960" rIns="113792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i="0" kern="1200" baseline="0" dirty="0" smtClean="0"/>
            <a:t>Управление определяет того, кто принимает решения. </a:t>
          </a:r>
          <a:endParaRPr lang="uk-UA" sz="1600" b="0" i="0" kern="1200" baseline="0" dirty="0"/>
        </a:p>
      </dsp:txBody>
      <dsp:txXfrm rot="10800000">
        <a:off x="1194142" y="997"/>
        <a:ext cx="7802393" cy="762289"/>
      </dsp:txXfrm>
    </dsp:sp>
    <dsp:sp modelId="{25362BBF-82B2-4F05-B397-B995FCFDA041}">
      <dsp:nvSpPr>
        <dsp:cNvPr id="0" name=""/>
        <dsp:cNvSpPr/>
      </dsp:nvSpPr>
      <dsp:spPr>
        <a:xfrm>
          <a:off x="571598" y="997"/>
          <a:ext cx="762289" cy="762289"/>
        </a:xfrm>
        <a:prstGeom prst="ellipse">
          <a:avLst/>
        </a:prstGeom>
        <a:gradFill rotWithShape="0">
          <a:gsLst>
            <a:gs pos="0">
              <a:schemeClr val="accent4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A2D13184-B022-4F74-A1E4-564C85471B2E}">
      <dsp:nvSpPr>
        <dsp:cNvPr id="0" name=""/>
        <dsp:cNvSpPr/>
      </dsp:nvSpPr>
      <dsp:spPr>
        <a:xfrm rot="10800000">
          <a:off x="1194142" y="990835"/>
          <a:ext cx="7802393" cy="762289"/>
        </a:xfrm>
        <a:prstGeom prst="homePlat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6148" tIns="60960" rIns="113792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i="0" kern="1200" baseline="0" dirty="0" smtClean="0"/>
            <a:t>Менеджмент </a:t>
          </a:r>
          <a:r>
            <a:rPr lang="uk-UA" sz="1600" b="0" i="0" kern="1200" baseline="0" dirty="0" smtClean="0"/>
            <a:t>— </a:t>
          </a:r>
          <a:r>
            <a:rPr lang="ru-RU" sz="1600" b="0" i="0" kern="1200" baseline="0" dirty="0" smtClean="0"/>
            <a:t>это процесс принятия решений и их реализации. </a:t>
          </a:r>
          <a:endParaRPr lang="uk-UA" sz="1600" b="0" i="0" kern="1200" baseline="0" dirty="0"/>
        </a:p>
      </dsp:txBody>
      <dsp:txXfrm rot="10800000">
        <a:off x="1194142" y="990835"/>
        <a:ext cx="7802393" cy="762289"/>
      </dsp:txXfrm>
    </dsp:sp>
    <dsp:sp modelId="{22121D06-9E4F-4B60-90C3-28C40D3E385C}">
      <dsp:nvSpPr>
        <dsp:cNvPr id="0" name=""/>
        <dsp:cNvSpPr/>
      </dsp:nvSpPr>
      <dsp:spPr>
        <a:xfrm>
          <a:off x="571598" y="990835"/>
          <a:ext cx="762289" cy="762289"/>
        </a:xfrm>
        <a:prstGeom prst="ellipse">
          <a:avLst/>
        </a:prstGeom>
        <a:gradFill rotWithShape="0">
          <a:gsLst>
            <a:gs pos="0">
              <a:schemeClr val="accent4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D7DC81FA-BD31-4043-AAE8-2DEDD185547B}">
      <dsp:nvSpPr>
        <dsp:cNvPr id="0" name=""/>
        <dsp:cNvSpPr/>
      </dsp:nvSpPr>
      <dsp:spPr>
        <a:xfrm rot="10800000">
          <a:off x="1194142" y="1980674"/>
          <a:ext cx="7802393" cy="762289"/>
        </a:xfrm>
        <a:prstGeom prst="homePlat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6148" tIns="60960" rIns="113792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i="0" kern="1200" baseline="0" dirty="0" smtClean="0"/>
            <a:t>Например, управление определяет, кто вправе принимать решение об объеме инвестиций в ИТ. </a:t>
          </a:r>
          <a:endParaRPr lang="uk-UA" sz="1600" b="0" i="0" kern="1200" baseline="0" dirty="0"/>
        </a:p>
      </dsp:txBody>
      <dsp:txXfrm rot="10800000">
        <a:off x="1194142" y="1980674"/>
        <a:ext cx="7802393" cy="762289"/>
      </dsp:txXfrm>
    </dsp:sp>
    <dsp:sp modelId="{78AFF60D-D45F-4C42-816B-7AF59663D4CC}">
      <dsp:nvSpPr>
        <dsp:cNvPr id="0" name=""/>
        <dsp:cNvSpPr/>
      </dsp:nvSpPr>
      <dsp:spPr>
        <a:xfrm>
          <a:off x="571598" y="1980674"/>
          <a:ext cx="762289" cy="762289"/>
        </a:xfrm>
        <a:prstGeom prst="ellipse">
          <a:avLst/>
        </a:prstGeom>
        <a:gradFill rotWithShape="0">
          <a:gsLst>
            <a:gs pos="0">
              <a:schemeClr val="accent4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82BD104D-0109-4490-A843-6BBB8EBB719D}">
      <dsp:nvSpPr>
        <dsp:cNvPr id="0" name=""/>
        <dsp:cNvSpPr/>
      </dsp:nvSpPr>
      <dsp:spPr>
        <a:xfrm rot="10800000">
          <a:off x="1194142" y="2970513"/>
          <a:ext cx="7802393" cy="762289"/>
        </a:xfrm>
        <a:prstGeom prst="homePlat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6148" tIns="60960" rIns="113792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i="0" kern="1200" baseline="0" dirty="0" smtClean="0"/>
            <a:t>Менеджмент определяет фактический размер денежных средств, инвестируемых в течение конкретного года, и те области, в которые эти средства инвестируются. </a:t>
          </a:r>
          <a:endParaRPr lang="ru-RU" sz="1600" b="0" i="0" kern="1200" baseline="0" dirty="0"/>
        </a:p>
      </dsp:txBody>
      <dsp:txXfrm rot="10800000">
        <a:off x="1194142" y="2970513"/>
        <a:ext cx="7802393" cy="762289"/>
      </dsp:txXfrm>
    </dsp:sp>
    <dsp:sp modelId="{12D1E2C8-09F7-4015-9EE7-6880A4B6A5A6}">
      <dsp:nvSpPr>
        <dsp:cNvPr id="0" name=""/>
        <dsp:cNvSpPr/>
      </dsp:nvSpPr>
      <dsp:spPr>
        <a:xfrm>
          <a:off x="571598" y="2970513"/>
          <a:ext cx="762289" cy="762289"/>
        </a:xfrm>
        <a:prstGeom prst="ellipse">
          <a:avLst/>
        </a:prstGeom>
        <a:gradFill rotWithShape="0">
          <a:gsLst>
            <a:gs pos="0">
              <a:schemeClr val="accent4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E25A24-DC60-4A47-9B53-C6AACCC3B466}" type="datetimeFigureOut">
              <a:rPr lang="en-US" smtClean="0"/>
              <a:pPr/>
              <a:t>1/23/2012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B24E15-5182-494B-9B2C-C3C9536449C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24E15-5182-494B-9B2C-C3C9536449C6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9" name="Rectangle 17"/>
          <p:cNvSpPr>
            <a:spLocks noChangeArrowheads="1"/>
          </p:cNvSpPr>
          <p:nvPr/>
        </p:nvSpPr>
        <p:spPr bwMode="white">
          <a:xfrm>
            <a:off x="0" y="6350"/>
            <a:ext cx="9144000" cy="2946400"/>
          </a:xfrm>
          <a:prstGeom prst="rect">
            <a:avLst/>
          </a:prstGeom>
          <a:solidFill>
            <a:srgbClr val="1F528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93" name="Freeform 21"/>
          <p:cNvSpPr>
            <a:spLocks/>
          </p:cNvSpPr>
          <p:nvPr/>
        </p:nvSpPr>
        <p:spPr bwMode="gray">
          <a:xfrm>
            <a:off x="-14288" y="1931988"/>
            <a:ext cx="9158288" cy="2506662"/>
          </a:xfrm>
          <a:custGeom>
            <a:avLst/>
            <a:gdLst/>
            <a:ahLst/>
            <a:cxnLst>
              <a:cxn ang="0">
                <a:pos x="0" y="465"/>
              </a:cxn>
              <a:cxn ang="0">
                <a:pos x="2916" y="18"/>
              </a:cxn>
              <a:cxn ang="0">
                <a:pos x="5769" y="475"/>
              </a:cxn>
              <a:cxn ang="0">
                <a:pos x="5766" y="1579"/>
              </a:cxn>
              <a:cxn ang="0">
                <a:pos x="6" y="1579"/>
              </a:cxn>
              <a:cxn ang="0">
                <a:pos x="0" y="465"/>
              </a:cxn>
            </a:cxnLst>
            <a:rect l="0" t="0" r="r" b="b"/>
            <a:pathLst>
              <a:path w="5769" h="1579">
                <a:moveTo>
                  <a:pt x="0" y="465"/>
                </a:moveTo>
                <a:cubicBezTo>
                  <a:pt x="722" y="228"/>
                  <a:pt x="1673" y="36"/>
                  <a:pt x="2916" y="18"/>
                </a:cubicBezTo>
                <a:cubicBezTo>
                  <a:pt x="4159" y="0"/>
                  <a:pt x="5348" y="247"/>
                  <a:pt x="5769" y="475"/>
                </a:cubicBezTo>
                <a:lnTo>
                  <a:pt x="5766" y="1579"/>
                </a:lnTo>
                <a:lnTo>
                  <a:pt x="6" y="1579"/>
                </a:lnTo>
                <a:lnTo>
                  <a:pt x="0" y="465"/>
                </a:lnTo>
                <a:close/>
              </a:path>
            </a:pathLst>
          </a:custGeom>
          <a:solidFill>
            <a:schemeClr val="tx1"/>
          </a:solidFill>
          <a:ln w="57150" cmpd="sng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090" name="Rectangle 18"/>
          <p:cNvSpPr>
            <a:spLocks noChangeArrowheads="1"/>
          </p:cNvSpPr>
          <p:nvPr/>
        </p:nvSpPr>
        <p:spPr bwMode="white">
          <a:xfrm>
            <a:off x="0" y="4933950"/>
            <a:ext cx="9163050" cy="1941513"/>
          </a:xfrm>
          <a:prstGeom prst="rect">
            <a:avLst/>
          </a:prstGeom>
          <a:solidFill>
            <a:srgbClr val="30A48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91" name="Freeform 19" descr="108a"/>
          <p:cNvSpPr>
            <a:spLocks/>
          </p:cNvSpPr>
          <p:nvPr/>
        </p:nvSpPr>
        <p:spPr bwMode="gray">
          <a:xfrm>
            <a:off x="-4763" y="2046288"/>
            <a:ext cx="9148763" cy="2787650"/>
          </a:xfrm>
          <a:custGeom>
            <a:avLst/>
            <a:gdLst/>
            <a:ahLst/>
            <a:cxnLst>
              <a:cxn ang="0">
                <a:pos x="0" y="586"/>
              </a:cxn>
              <a:cxn ang="0">
                <a:pos x="2929" y="18"/>
              </a:cxn>
              <a:cxn ang="0">
                <a:pos x="5763" y="593"/>
              </a:cxn>
              <a:cxn ang="0">
                <a:pos x="5763" y="1756"/>
              </a:cxn>
              <a:cxn ang="0">
                <a:pos x="0" y="1752"/>
              </a:cxn>
              <a:cxn ang="0">
                <a:pos x="0" y="586"/>
              </a:cxn>
            </a:cxnLst>
            <a:rect l="0" t="0" r="r" b="b"/>
            <a:pathLst>
              <a:path w="5763" h="1756">
                <a:moveTo>
                  <a:pt x="0" y="586"/>
                </a:moveTo>
                <a:cubicBezTo>
                  <a:pt x="693" y="340"/>
                  <a:pt x="1521" y="0"/>
                  <a:pt x="2929" y="18"/>
                </a:cubicBezTo>
                <a:cubicBezTo>
                  <a:pt x="4337" y="36"/>
                  <a:pt x="5292" y="322"/>
                  <a:pt x="5763" y="593"/>
                </a:cubicBezTo>
                <a:lnTo>
                  <a:pt x="5763" y="1756"/>
                </a:lnTo>
                <a:lnTo>
                  <a:pt x="0" y="1752"/>
                </a:lnTo>
                <a:lnTo>
                  <a:pt x="0" y="586"/>
                </a:lnTo>
                <a:close/>
              </a:path>
            </a:pathLst>
          </a:custGeom>
          <a:blipFill dpi="0" rotWithShape="1">
            <a:blip r:embed="rId2" cstate="print"/>
            <a:srcRect/>
            <a:stretch>
              <a:fillRect/>
            </a:stretch>
          </a:blipFill>
          <a:ln w="57150" cmpd="sng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092" name="Rectangle 20"/>
          <p:cNvSpPr>
            <a:spLocks noChangeArrowheads="1"/>
          </p:cNvSpPr>
          <p:nvPr/>
        </p:nvSpPr>
        <p:spPr bwMode="gray">
          <a:xfrm>
            <a:off x="0" y="4826000"/>
            <a:ext cx="9156700" cy="168275"/>
          </a:xfrm>
          <a:prstGeom prst="rect">
            <a:avLst/>
          </a:prstGeom>
          <a:gradFill rotWithShape="1">
            <a:gsLst>
              <a:gs pos="0">
                <a:srgbClr val="30A484"/>
              </a:gs>
              <a:gs pos="100000">
                <a:srgbClr val="30A484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black">
          <a:xfrm>
            <a:off x="914400" y="900113"/>
            <a:ext cx="7239000" cy="784225"/>
          </a:xfrm>
        </p:spPr>
        <p:txBody>
          <a:bodyPr/>
          <a:lstStyle>
            <a:lvl1pPr>
              <a:defRPr sz="24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1828800" y="5314950"/>
            <a:ext cx="60198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04800" y="228600"/>
            <a:ext cx="268302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D6E1E2"/>
                </a:solidFill>
              </a:rPr>
              <a:t>Управление ИТ</a:t>
            </a:r>
            <a:endParaRPr lang="en-US" sz="2000" b="1" dirty="0">
              <a:solidFill>
                <a:srgbClr val="D6E1E2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393825"/>
            <a:ext cx="4038600" cy="4930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393825"/>
            <a:ext cx="4038600" cy="4930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19088"/>
            <a:ext cx="2057400" cy="60055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19088"/>
            <a:ext cx="6019800" cy="60055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19088"/>
            <a:ext cx="8229600" cy="67151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393825"/>
            <a:ext cx="8229600" cy="4930775"/>
          </a:xfrm>
        </p:spPr>
        <p:txBody>
          <a:bodyPr/>
          <a:lstStyle/>
          <a:p>
            <a:r>
              <a:rPr lang="ru-RU" smtClean="0"/>
              <a:t>Вставка таблицы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39" name="Object 15"/>
          <p:cNvGraphicFramePr>
            <a:graphicFrameLocks noChangeAspect="1"/>
          </p:cNvGraphicFramePr>
          <p:nvPr/>
        </p:nvGraphicFramePr>
        <p:xfrm>
          <a:off x="0" y="247650"/>
          <a:ext cx="9144000" cy="1155700"/>
        </p:xfrm>
        <a:graphic>
          <a:graphicData uri="http://schemas.openxmlformats.org/presentationml/2006/ole">
            <p:oleObj spid="_x0000_s1039" name="Image" r:id="rId15" imgW="6311111" imgH="1155148" progId="">
              <p:embed/>
            </p:oleObj>
          </a:graphicData>
        </a:graphic>
      </p:graphicFrame>
      <p:sp>
        <p:nvSpPr>
          <p:cNvPr id="1040" name="Rectangle 16"/>
          <p:cNvSpPr>
            <a:spLocks noChangeArrowheads="1"/>
          </p:cNvSpPr>
          <p:nvPr/>
        </p:nvSpPr>
        <p:spPr bwMode="ltGray">
          <a:xfrm>
            <a:off x="0" y="6524625"/>
            <a:ext cx="9144000" cy="333375"/>
          </a:xfrm>
          <a:prstGeom prst="rect">
            <a:avLst/>
          </a:prstGeom>
          <a:solidFill>
            <a:srgbClr val="30A38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41" name="Rectangle 17"/>
          <p:cNvSpPr>
            <a:spLocks noChangeArrowheads="1"/>
          </p:cNvSpPr>
          <p:nvPr/>
        </p:nvSpPr>
        <p:spPr bwMode="white">
          <a:xfrm>
            <a:off x="0" y="0"/>
            <a:ext cx="9144000" cy="241300"/>
          </a:xfrm>
          <a:prstGeom prst="rect">
            <a:avLst/>
          </a:prstGeom>
          <a:solidFill>
            <a:srgbClr val="1F528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457200" y="319088"/>
            <a:ext cx="82296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37" name="Text Box 13"/>
          <p:cNvSpPr txBox="1">
            <a:spLocks noChangeArrowheads="1"/>
          </p:cNvSpPr>
          <p:nvPr/>
        </p:nvSpPr>
        <p:spPr bwMode="white">
          <a:xfrm>
            <a:off x="6096000" y="6567488"/>
            <a:ext cx="26670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ru-RU" sz="1200" b="1" dirty="0" smtClean="0">
                <a:solidFill>
                  <a:schemeClr val="bg1"/>
                </a:solidFill>
              </a:rPr>
              <a:t>Управление ИТ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1042" name="Freeform 18"/>
          <p:cNvSpPr>
            <a:spLocks/>
          </p:cNvSpPr>
          <p:nvPr/>
        </p:nvSpPr>
        <p:spPr bwMode="white">
          <a:xfrm>
            <a:off x="3175" y="963613"/>
            <a:ext cx="9140825" cy="461962"/>
          </a:xfrm>
          <a:custGeom>
            <a:avLst/>
            <a:gdLst/>
            <a:ahLst/>
            <a:cxnLst>
              <a:cxn ang="0">
                <a:pos x="0" y="290"/>
              </a:cxn>
              <a:cxn ang="0">
                <a:pos x="1" y="193"/>
              </a:cxn>
              <a:cxn ang="0">
                <a:pos x="1833" y="25"/>
              </a:cxn>
              <a:cxn ang="0">
                <a:pos x="3966" y="41"/>
              </a:cxn>
              <a:cxn ang="0">
                <a:pos x="5760" y="184"/>
              </a:cxn>
              <a:cxn ang="0">
                <a:pos x="5764" y="291"/>
              </a:cxn>
              <a:cxn ang="0">
                <a:pos x="0" y="290"/>
              </a:cxn>
            </a:cxnLst>
            <a:rect l="0" t="0" r="r" b="b"/>
            <a:pathLst>
              <a:path w="5764" h="291">
                <a:moveTo>
                  <a:pt x="0" y="290"/>
                </a:moveTo>
                <a:lnTo>
                  <a:pt x="1" y="193"/>
                </a:lnTo>
                <a:cubicBezTo>
                  <a:pt x="305" y="150"/>
                  <a:pt x="1172" y="50"/>
                  <a:pt x="1833" y="25"/>
                </a:cubicBezTo>
                <a:cubicBezTo>
                  <a:pt x="2494" y="0"/>
                  <a:pt x="3312" y="15"/>
                  <a:pt x="3966" y="41"/>
                </a:cubicBezTo>
                <a:cubicBezTo>
                  <a:pt x="4620" y="68"/>
                  <a:pt x="5460" y="142"/>
                  <a:pt x="5760" y="184"/>
                </a:cubicBezTo>
                <a:lnTo>
                  <a:pt x="5764" y="291"/>
                </a:lnTo>
                <a:lnTo>
                  <a:pt x="0" y="29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93825"/>
            <a:ext cx="8229600" cy="493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6" name="Text Box 22"/>
          <p:cNvSpPr txBox="1">
            <a:spLocks noChangeArrowheads="1"/>
          </p:cNvSpPr>
          <p:nvPr/>
        </p:nvSpPr>
        <p:spPr bwMode="auto">
          <a:xfrm>
            <a:off x="8162539" y="14288"/>
            <a:ext cx="873957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1000" b="1" dirty="0" smtClean="0">
                <a:solidFill>
                  <a:schemeClr val="bg1"/>
                </a:solidFill>
              </a:rPr>
              <a:t>Лекция 3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10" name="Номер слайда 3"/>
          <p:cNvSpPr>
            <a:spLocks noGrp="1"/>
          </p:cNvSpPr>
          <p:nvPr>
            <p:ph type="sldNum" sz="quarter" idx="4"/>
          </p:nvPr>
        </p:nvSpPr>
        <p:spPr>
          <a:xfrm>
            <a:off x="35496" y="6525344"/>
            <a:ext cx="622474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fld id="{199720D5-92B7-4F2A-8918-9A7B8F81679A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rgbClr val="1481B8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slide" Target="slide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slide" Target="slide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slide" Target="slide2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slide" Target="slide2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slide" Target="slide2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slide" Target="slide2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4400" dirty="0" smtClean="0"/>
              <a:t>Лекция 3</a:t>
            </a:r>
            <a:endParaRPr lang="en-US" sz="440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1520" y="5157192"/>
            <a:ext cx="8496944" cy="135441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400" b="0" dirty="0" smtClean="0"/>
              <a:t>Новые возможности для развития бизнеса, которые создают информационные технологии. Роль управления ИТ для понимания организацией стоимости </a:t>
            </a:r>
            <a:r>
              <a:rPr lang="ru-RU" sz="2400" b="0" dirty="0" err="1" smtClean="0"/>
              <a:t>ИТ-инициатив</a:t>
            </a:r>
            <a:endParaRPr lang="en-US" sz="2400" b="0" dirty="0"/>
          </a:p>
        </p:txBody>
      </p:sp>
      <p:sp>
        <p:nvSpPr>
          <p:cNvPr id="2052" name="Freeform 4"/>
          <p:cNvSpPr>
            <a:spLocks noEditPoints="1"/>
          </p:cNvSpPr>
          <p:nvPr/>
        </p:nvSpPr>
        <p:spPr bwMode="ltGray">
          <a:xfrm rot="621035" flipH="1" flipV="1">
            <a:off x="7446963" y="1031875"/>
            <a:ext cx="1017587" cy="1223963"/>
          </a:xfrm>
          <a:custGeom>
            <a:avLst/>
            <a:gdLst/>
            <a:ahLst/>
            <a:cxnLst>
              <a:cxn ang="0">
                <a:pos x="1092" y="50"/>
              </a:cxn>
              <a:cxn ang="0">
                <a:pos x="822" y="168"/>
              </a:cxn>
              <a:cxn ang="0">
                <a:pos x="594" y="300"/>
              </a:cxn>
              <a:cxn ang="0">
                <a:pos x="406" y="446"/>
              </a:cxn>
              <a:cxn ang="0">
                <a:pos x="254" y="604"/>
              </a:cxn>
              <a:cxn ang="0">
                <a:pos x="140" y="772"/>
              </a:cxn>
              <a:cxn ang="0">
                <a:pos x="60" y="944"/>
              </a:cxn>
              <a:cxn ang="0">
                <a:pos x="14" y="1122"/>
              </a:cxn>
              <a:cxn ang="0">
                <a:pos x="0" y="1300"/>
              </a:cxn>
              <a:cxn ang="0">
                <a:pos x="18" y="1476"/>
              </a:cxn>
              <a:cxn ang="0">
                <a:pos x="64" y="1650"/>
              </a:cxn>
              <a:cxn ang="0">
                <a:pos x="138" y="1818"/>
              </a:cxn>
              <a:cxn ang="0">
                <a:pos x="238" y="1978"/>
              </a:cxn>
              <a:cxn ang="0">
                <a:pos x="364" y="2126"/>
              </a:cxn>
              <a:cxn ang="0">
                <a:pos x="512" y="2262"/>
              </a:cxn>
              <a:cxn ang="0">
                <a:pos x="684" y="2382"/>
              </a:cxn>
              <a:cxn ang="0">
                <a:pos x="874" y="2484"/>
              </a:cxn>
              <a:cxn ang="0">
                <a:pos x="1086" y="2564"/>
              </a:cxn>
              <a:cxn ang="0">
                <a:pos x="1314" y="2622"/>
              </a:cxn>
              <a:cxn ang="0">
                <a:pos x="1558" y="2654"/>
              </a:cxn>
              <a:cxn ang="0">
                <a:pos x="1818" y="2658"/>
              </a:cxn>
              <a:cxn ang="0">
                <a:pos x="2090" y="2632"/>
              </a:cxn>
              <a:cxn ang="0">
                <a:pos x="2374" y="2574"/>
              </a:cxn>
              <a:cxn ang="0">
                <a:pos x="2544" y="2912"/>
              </a:cxn>
              <a:cxn ang="0">
                <a:pos x="1868" y="1552"/>
              </a:cxn>
              <a:cxn ang="0">
                <a:pos x="1956" y="1914"/>
              </a:cxn>
              <a:cxn ang="0">
                <a:pos x="1788" y="1936"/>
              </a:cxn>
              <a:cxn ang="0">
                <a:pos x="1616" y="1934"/>
              </a:cxn>
              <a:cxn ang="0">
                <a:pos x="1442" y="1912"/>
              </a:cxn>
              <a:cxn ang="0">
                <a:pos x="1272" y="1872"/>
              </a:cxn>
              <a:cxn ang="0">
                <a:pos x="1108" y="1812"/>
              </a:cxn>
              <a:cxn ang="0">
                <a:pos x="952" y="1736"/>
              </a:cxn>
              <a:cxn ang="0">
                <a:pos x="810" y="1646"/>
              </a:cxn>
              <a:cxn ang="0">
                <a:pos x="684" y="1542"/>
              </a:cxn>
              <a:cxn ang="0">
                <a:pos x="578" y="1428"/>
              </a:cxn>
              <a:cxn ang="0">
                <a:pos x="494" y="1304"/>
              </a:cxn>
              <a:cxn ang="0">
                <a:pos x="438" y="1170"/>
              </a:cxn>
              <a:cxn ang="0">
                <a:pos x="410" y="1032"/>
              </a:cxn>
              <a:cxn ang="0">
                <a:pos x="416" y="888"/>
              </a:cxn>
              <a:cxn ang="0">
                <a:pos x="460" y="742"/>
              </a:cxn>
              <a:cxn ang="0">
                <a:pos x="544" y="592"/>
              </a:cxn>
              <a:cxn ang="0">
                <a:pos x="670" y="444"/>
              </a:cxn>
              <a:cxn ang="0">
                <a:pos x="844" y="298"/>
              </a:cxn>
              <a:cxn ang="0">
                <a:pos x="1070" y="154"/>
              </a:cxn>
              <a:cxn ang="0">
                <a:pos x="1348" y="16"/>
              </a:cxn>
              <a:cxn ang="0">
                <a:pos x="1244" y="0"/>
              </a:cxn>
              <a:cxn ang="0">
                <a:pos x="2820" y="1934"/>
              </a:cxn>
              <a:cxn ang="0">
                <a:pos x="2820" y="1934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lnTo>
                  <a:pt x="1244" y="0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accent1"/>
              </a:gs>
            </a:gsLst>
            <a:lin ang="5400000" scaled="1"/>
          </a:gradFill>
          <a:ln w="0">
            <a:noFill/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7" name="Line 11"/>
          <p:cNvSpPr>
            <a:spLocks noChangeShapeType="1"/>
          </p:cNvSpPr>
          <p:nvPr/>
        </p:nvSpPr>
        <p:spPr bwMode="auto">
          <a:xfrm>
            <a:off x="645096" y="2630414"/>
            <a:ext cx="7671320" cy="6498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</a:t>
            </a:r>
            <a:endParaRPr lang="en-US" dirty="0">
              <a:solidFill>
                <a:schemeClr val="accent1"/>
              </a:solidFill>
            </a:endParaRPr>
          </a:p>
        </p:txBody>
      </p:sp>
      <p:grpSp>
        <p:nvGrpSpPr>
          <p:cNvPr id="65539" name="Group 3"/>
          <p:cNvGrpSpPr>
            <a:grpSpLocks/>
          </p:cNvGrpSpPr>
          <p:nvPr/>
        </p:nvGrpSpPr>
        <p:grpSpPr bwMode="auto">
          <a:xfrm>
            <a:off x="179512" y="2024063"/>
            <a:ext cx="762000" cy="665162"/>
            <a:chOff x="1110" y="2656"/>
            <a:chExt cx="1549" cy="1351"/>
          </a:xfrm>
        </p:grpSpPr>
        <p:sp>
          <p:nvSpPr>
            <p:cNvPr id="65540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5541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5542" name="AutoShape 6"/>
            <p:cNvSpPr>
              <a:spLocks noChangeArrowheads="1"/>
            </p:cNvSpPr>
            <p:nvPr/>
          </p:nvSpPr>
          <p:spPr bwMode="gray">
            <a:xfrm>
              <a:off x="1200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5543" name="Group 7"/>
          <p:cNvGrpSpPr>
            <a:grpSpLocks/>
          </p:cNvGrpSpPr>
          <p:nvPr/>
        </p:nvGrpSpPr>
        <p:grpSpPr bwMode="auto">
          <a:xfrm>
            <a:off x="179512" y="2938463"/>
            <a:ext cx="762000" cy="665162"/>
            <a:chOff x="3174" y="2656"/>
            <a:chExt cx="1549" cy="1351"/>
          </a:xfrm>
        </p:grpSpPr>
        <p:sp>
          <p:nvSpPr>
            <p:cNvPr id="65544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5545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5546" name="AutoShape 10"/>
            <p:cNvSpPr>
              <a:spLocks noChangeArrowheads="1"/>
            </p:cNvSpPr>
            <p:nvPr/>
          </p:nvSpPr>
          <p:spPr bwMode="gray">
            <a:xfrm>
              <a:off x="3264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5548" name="Text Box 12"/>
          <p:cNvSpPr txBox="1">
            <a:spLocks noChangeArrowheads="1"/>
          </p:cNvSpPr>
          <p:nvPr/>
        </p:nvSpPr>
        <p:spPr bwMode="auto">
          <a:xfrm>
            <a:off x="899592" y="2100263"/>
            <a:ext cx="7205819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ru-RU" sz="2400" dirty="0" smtClean="0"/>
              <a:t>Характеристики понятия «Управление ИТ».</a:t>
            </a:r>
            <a:endParaRPr lang="en-US" sz="2400" dirty="0">
              <a:solidFill>
                <a:schemeClr val="tx2"/>
              </a:solidFill>
              <a:latin typeface="Arial" pitchFamily="34" charset="0"/>
            </a:endParaRPr>
          </a:p>
        </p:txBody>
      </p:sp>
      <p:sp>
        <p:nvSpPr>
          <p:cNvPr id="65549" name="Text Box 13"/>
          <p:cNvSpPr txBox="1">
            <a:spLocks noChangeArrowheads="1"/>
          </p:cNvSpPr>
          <p:nvPr/>
        </p:nvSpPr>
        <p:spPr bwMode="gray">
          <a:xfrm>
            <a:off x="376362" y="2122488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chemeClr val="bg1"/>
                </a:solidFill>
                <a:latin typeface="Arial" pitchFamily="34" charset="0"/>
              </a:rPr>
              <a:t>1</a:t>
            </a:r>
          </a:p>
        </p:txBody>
      </p:sp>
      <p:sp>
        <p:nvSpPr>
          <p:cNvPr id="65550" name="Line 14"/>
          <p:cNvSpPr>
            <a:spLocks noChangeShapeType="1"/>
          </p:cNvSpPr>
          <p:nvPr/>
        </p:nvSpPr>
        <p:spPr bwMode="auto">
          <a:xfrm>
            <a:off x="717104" y="3548061"/>
            <a:ext cx="7599312" cy="24956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r>
              <a:rPr lang="ru-RU" dirty="0" smtClean="0"/>
              <a:t>….</a:t>
            </a:r>
            <a:endParaRPr lang="en-US" dirty="0"/>
          </a:p>
        </p:txBody>
      </p:sp>
      <p:sp>
        <p:nvSpPr>
          <p:cNvPr id="65551" name="Text Box 15"/>
          <p:cNvSpPr txBox="1">
            <a:spLocks noChangeArrowheads="1"/>
          </p:cNvSpPr>
          <p:nvPr/>
        </p:nvSpPr>
        <p:spPr bwMode="auto">
          <a:xfrm>
            <a:off x="899592" y="3014663"/>
            <a:ext cx="5480988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ru-RU" sz="2400" dirty="0" smtClean="0"/>
              <a:t>Матрицы структуры управления.</a:t>
            </a:r>
            <a:endParaRPr lang="en-US" sz="2400" dirty="0">
              <a:solidFill>
                <a:schemeClr val="tx2"/>
              </a:solidFill>
              <a:latin typeface="Arial" pitchFamily="34" charset="0"/>
            </a:endParaRPr>
          </a:p>
        </p:txBody>
      </p:sp>
      <p:sp>
        <p:nvSpPr>
          <p:cNvPr id="65552" name="Text Box 16"/>
          <p:cNvSpPr txBox="1">
            <a:spLocks noChangeArrowheads="1"/>
          </p:cNvSpPr>
          <p:nvPr/>
        </p:nvSpPr>
        <p:spPr bwMode="gray">
          <a:xfrm>
            <a:off x="376362" y="3036888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chemeClr val="bg1"/>
                </a:solidFill>
                <a:latin typeface="Arial" pitchFamily="34" charset="0"/>
              </a:rPr>
              <a:t>2</a:t>
            </a:r>
          </a:p>
        </p:txBody>
      </p:sp>
      <p:grpSp>
        <p:nvGrpSpPr>
          <p:cNvPr id="65553" name="Group 17"/>
          <p:cNvGrpSpPr>
            <a:grpSpLocks/>
          </p:cNvGrpSpPr>
          <p:nvPr/>
        </p:nvGrpSpPr>
        <p:grpSpPr bwMode="auto">
          <a:xfrm>
            <a:off x="179512" y="3830638"/>
            <a:ext cx="762000" cy="665162"/>
            <a:chOff x="1110" y="2656"/>
            <a:chExt cx="1549" cy="1351"/>
          </a:xfrm>
        </p:grpSpPr>
        <p:sp>
          <p:nvSpPr>
            <p:cNvPr id="65554" name="AutoShape 18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5555" name="AutoShape 19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5556" name="AutoShape 20"/>
            <p:cNvSpPr>
              <a:spLocks noChangeArrowheads="1"/>
            </p:cNvSpPr>
            <p:nvPr/>
          </p:nvSpPr>
          <p:spPr bwMode="gray">
            <a:xfrm>
              <a:off x="1200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5557" name="Group 21"/>
          <p:cNvGrpSpPr>
            <a:grpSpLocks/>
          </p:cNvGrpSpPr>
          <p:nvPr/>
        </p:nvGrpSpPr>
        <p:grpSpPr bwMode="auto">
          <a:xfrm>
            <a:off x="179512" y="4745038"/>
            <a:ext cx="762000" cy="665162"/>
            <a:chOff x="3174" y="2656"/>
            <a:chExt cx="1549" cy="1351"/>
          </a:xfrm>
        </p:grpSpPr>
        <p:sp>
          <p:nvSpPr>
            <p:cNvPr id="65558" name="AutoShape 22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5559" name="AutoShape 23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5560" name="AutoShape 24"/>
            <p:cNvSpPr>
              <a:spLocks noChangeArrowheads="1"/>
            </p:cNvSpPr>
            <p:nvPr/>
          </p:nvSpPr>
          <p:spPr bwMode="gray">
            <a:xfrm>
              <a:off x="3264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5561" name="Line 25"/>
          <p:cNvSpPr>
            <a:spLocks noChangeShapeType="1"/>
          </p:cNvSpPr>
          <p:nvPr/>
        </p:nvSpPr>
        <p:spPr bwMode="auto">
          <a:xfrm flipV="1">
            <a:off x="789112" y="4437112"/>
            <a:ext cx="7527304" cy="3126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5562" name="Text Box 26"/>
          <p:cNvSpPr txBox="1">
            <a:spLocks noChangeArrowheads="1"/>
          </p:cNvSpPr>
          <p:nvPr/>
        </p:nvSpPr>
        <p:spPr bwMode="auto">
          <a:xfrm>
            <a:off x="899592" y="3906838"/>
            <a:ext cx="7661072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ru-RU" sz="2400" dirty="0" smtClean="0"/>
              <a:t>Архетипы управления для принятия решений.</a:t>
            </a:r>
            <a:endParaRPr lang="en-US" sz="2400" dirty="0">
              <a:solidFill>
                <a:schemeClr val="tx2"/>
              </a:solidFill>
              <a:latin typeface="Arial" pitchFamily="34" charset="0"/>
            </a:endParaRPr>
          </a:p>
        </p:txBody>
      </p:sp>
      <p:sp>
        <p:nvSpPr>
          <p:cNvPr id="65563" name="Text Box 27"/>
          <p:cNvSpPr txBox="1">
            <a:spLocks noChangeArrowheads="1"/>
          </p:cNvSpPr>
          <p:nvPr/>
        </p:nvSpPr>
        <p:spPr bwMode="gray">
          <a:xfrm>
            <a:off x="376362" y="3929063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chemeClr val="bg1"/>
                </a:solidFill>
                <a:latin typeface="Arial" pitchFamily="34" charset="0"/>
              </a:rPr>
              <a:t>3</a:t>
            </a:r>
          </a:p>
        </p:txBody>
      </p:sp>
      <p:sp>
        <p:nvSpPr>
          <p:cNvPr id="65564" name="Line 28"/>
          <p:cNvSpPr>
            <a:spLocks noChangeShapeType="1"/>
          </p:cNvSpPr>
          <p:nvPr/>
        </p:nvSpPr>
        <p:spPr bwMode="auto">
          <a:xfrm>
            <a:off x="717104" y="5354638"/>
            <a:ext cx="7599312" cy="18578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5565" name="Text Box 29"/>
          <p:cNvSpPr txBox="1">
            <a:spLocks noChangeArrowheads="1"/>
          </p:cNvSpPr>
          <p:nvPr/>
        </p:nvSpPr>
        <p:spPr bwMode="auto">
          <a:xfrm>
            <a:off x="899592" y="4821238"/>
            <a:ext cx="5788764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ru-RU" sz="2400" dirty="0" smtClean="0"/>
              <a:t>Модели структуры управления ИТ.</a:t>
            </a:r>
            <a:endParaRPr lang="en-US" sz="2400" dirty="0">
              <a:solidFill>
                <a:schemeClr val="tx2"/>
              </a:solidFill>
              <a:latin typeface="Arial" pitchFamily="34" charset="0"/>
            </a:endParaRPr>
          </a:p>
        </p:txBody>
      </p:sp>
      <p:sp>
        <p:nvSpPr>
          <p:cNvPr id="65566" name="Text Box 30"/>
          <p:cNvSpPr txBox="1">
            <a:spLocks noChangeArrowheads="1"/>
          </p:cNvSpPr>
          <p:nvPr/>
        </p:nvSpPr>
        <p:spPr bwMode="gray">
          <a:xfrm>
            <a:off x="376362" y="4843463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chemeClr val="bg1"/>
                </a:solidFill>
                <a:latin typeface="Arial" pitchFamily="34" charset="0"/>
              </a:rPr>
              <a:t>4</a:t>
            </a:r>
          </a:p>
        </p:txBody>
      </p:sp>
      <p:sp>
        <p:nvSpPr>
          <p:cNvPr id="65567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>
              <a:latin typeface="Arial" pitchFamily="34" charset="0"/>
            </a:endParaRPr>
          </a:p>
        </p:txBody>
      </p:sp>
      <p:sp>
        <p:nvSpPr>
          <p:cNvPr id="32" name="Номер слайда 3"/>
          <p:cNvSpPr txBox="1">
            <a:spLocks/>
          </p:cNvSpPr>
          <p:nvPr/>
        </p:nvSpPr>
        <p:spPr>
          <a:xfrm>
            <a:off x="61714" y="6525344"/>
            <a:ext cx="477838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Управление ИТ</a:t>
            </a:r>
            <a:endParaRPr lang="en-US" dirty="0"/>
          </a:p>
        </p:txBody>
      </p:sp>
      <p:sp>
        <p:nvSpPr>
          <p:cNvPr id="4" name="Номер слайда 3"/>
          <p:cNvSpPr txBox="1">
            <a:spLocks/>
          </p:cNvSpPr>
          <p:nvPr/>
        </p:nvSpPr>
        <p:spPr>
          <a:xfrm>
            <a:off x="61714" y="6525344"/>
            <a:ext cx="477838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5496" y="1412776"/>
            <a:ext cx="8928992" cy="493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7030A0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1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В вопросах управления ИТ многое можно позаимствовать от эффективного финансового и корпоративного управления. </a:t>
            </a:r>
            <a:endParaRPr kumimoji="0" lang="uk-UA" sz="210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7030A0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1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Так, финансовый директор не должен подписывать каждый чек или утверждать каждый платеж. Наоборот, он устанавливает принципы финансового управления, определяющие, кто и каким образом должен принимать решения. </a:t>
            </a:r>
            <a:endParaRPr kumimoji="0" lang="uk-UA" sz="210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7030A0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1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Для управления финансовыми активами предприятия финансовый директор отслеживает множество финансовых показателей, вмешиваясь только в тех случаях, когда возникают проблемы или неожиданные возможности. </a:t>
            </a:r>
            <a:endParaRPr kumimoji="0" lang="uk-UA" sz="210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7030A0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1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Такими же принципами руководствуется тот, кто уполномочен заключать контракты или вступать в партнерства от имени предприятия. Этот же подход следует применять и к управлению ИТ.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7030A0"/>
              </a:buClr>
              <a:buSzTx/>
              <a:buFont typeface="Wingdings" pitchFamily="2" charset="2"/>
              <a:buChar char="v"/>
              <a:tabLst/>
              <a:defRPr/>
            </a:pPr>
            <a:endParaRPr kumimoji="0" lang="ru-RU" sz="2100" i="0" u="none" strike="noStrike" kern="0" cap="none" spc="0" normalizeH="0" baseline="0" noProof="0" dirty="0">
              <a:ln>
                <a:noFill/>
              </a:ln>
              <a:solidFill>
                <a:srgbClr val="1481B8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4355976" y="6561376"/>
            <a:ext cx="2736304" cy="252000"/>
            <a:chOff x="6516216" y="6489368"/>
            <a:chExt cx="2448232" cy="252000"/>
          </a:xfrm>
        </p:grpSpPr>
        <p:sp>
          <p:nvSpPr>
            <p:cNvPr id="7" name="Управляющая кнопка: в начало 6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Управляющая кнопка: назад 7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Управляющая кнопка: настраиваемая 8">
              <a:hlinkClick r:id="rId2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0" name="Управляющая кнопка: далее 9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Управляющая кнопка: в конец 10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D:\Alferov_Eugene\Рабочие материалы\Сайт ХГУ\Отдел\Организатор клипов (Microsoft)\j0439257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V="1">
            <a:off x="70537" y="1916832"/>
            <a:ext cx="9037967" cy="310472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Управление ИТ</a:t>
            </a:r>
            <a:endParaRPr lang="en-US" dirty="0"/>
          </a:p>
        </p:txBody>
      </p:sp>
      <p:pic>
        <p:nvPicPr>
          <p:cNvPr id="4" name="Picture 2" descr="D:\Alferov_Eugene\Рабочие материалы\Сайт ХГУ\Отдел\Организатор клипов (Microsoft)\j0439257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63888" y="908720"/>
            <a:ext cx="1872208" cy="1914758"/>
          </a:xfrm>
          <a:prstGeom prst="rect">
            <a:avLst/>
          </a:prstGeom>
          <a:noFill/>
        </p:spPr>
      </p:pic>
      <p:pic>
        <p:nvPicPr>
          <p:cNvPr id="5" name="Picture 2" descr="D:\Alferov_Eugene\Рабочие материалы\Сайт ХГУ\Отдел\Организатор клипов (Microsoft)\j0439257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4016" y="1916832"/>
            <a:ext cx="8964488" cy="3181301"/>
          </a:xfrm>
          <a:prstGeom prst="rect">
            <a:avLst/>
          </a:prstGeom>
          <a:noFill/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395536" y="2564904"/>
            <a:ext cx="8352928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R="0" lvl="0" indent="452438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Управление ИТ – это определение прав на принятие решений и границ ответственности для стимулирования желаемого поведения</a:t>
            </a: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 </a:t>
            </a: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при использовании ИТ.</a:t>
            </a:r>
            <a:endParaRPr kumimoji="0" lang="ru-RU" sz="28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Times New Roman" pitchFamily="18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tabLst/>
              <a:defRPr/>
            </a:pPr>
            <a:endParaRPr kumimoji="0" lang="ru-RU" sz="28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Номер слайда 3"/>
          <p:cNvSpPr txBox="1">
            <a:spLocks/>
          </p:cNvSpPr>
          <p:nvPr/>
        </p:nvSpPr>
        <p:spPr>
          <a:xfrm>
            <a:off x="61714" y="6525344"/>
            <a:ext cx="477838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white">
          <a:xfrm>
            <a:off x="251520" y="5085184"/>
            <a:ext cx="8856984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R="0" lvl="0" indent="355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Данное определение управления ИТ ставит целью продемонстрировать его простоту (права на принятие решений и ответственность) и вместе с тем его сложность (желаемое поведение различается в зависимости от предприятия).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20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4355976" y="6561376"/>
            <a:ext cx="2736304" cy="252000"/>
            <a:chOff x="6516216" y="6489368"/>
            <a:chExt cx="2448232" cy="252000"/>
          </a:xfrm>
        </p:grpSpPr>
        <p:sp>
          <p:nvSpPr>
            <p:cNvPr id="11" name="Управляющая кнопка: в начало 10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Управляющая кнопка: назад 11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Управляющая кнопка: настраиваемая 12">
              <a:hlinkClick r:id="rId6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4" name="Управляющая кнопка: далее 13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Управляющая кнопка: в конец 14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Управление или менеджмент?</a:t>
            </a:r>
            <a:endParaRPr lang="en-US" dirty="0"/>
          </a:p>
        </p:txBody>
      </p:sp>
      <p:graphicFrame>
        <p:nvGraphicFramePr>
          <p:cNvPr id="5" name="Схема 4"/>
          <p:cNvGraphicFramePr/>
          <p:nvPr/>
        </p:nvGraphicFramePr>
        <p:xfrm>
          <a:off x="-324544" y="1855440"/>
          <a:ext cx="8996536" cy="3733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Номер слайда 3"/>
          <p:cNvSpPr txBox="1">
            <a:spLocks/>
          </p:cNvSpPr>
          <p:nvPr/>
        </p:nvSpPr>
        <p:spPr>
          <a:xfrm>
            <a:off x="61714" y="6525344"/>
            <a:ext cx="477838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4355976" y="6561376"/>
            <a:ext cx="2736304" cy="252000"/>
            <a:chOff x="6516216" y="6489368"/>
            <a:chExt cx="2448232" cy="252000"/>
          </a:xfrm>
        </p:grpSpPr>
        <p:sp>
          <p:nvSpPr>
            <p:cNvPr id="8" name="Управляющая кнопка: в начало 7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Управляющая кнопка: назад 8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Управляющая кнопка: настраиваемая 9">
              <a:hlinkClick r:id="rId7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1" name="Управляющая кнопка: далее 10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Управляющая кнопка: в конец 11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Управление инвестициями в ИТ</a:t>
            </a:r>
            <a:endParaRPr lang="en-US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white">
          <a:xfrm>
            <a:off x="0" y="1196752"/>
            <a:ext cx="914400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Команда высшего руководства определяет права на принятие решений и меру ответственности в ИТ, чтобы</a:t>
            </a:r>
            <a:r>
              <a:rPr kumimoji="0" lang="ru-RU" sz="2400" b="0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 </a:t>
            </a: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стимулировать желаемое поведение предприятия.</a:t>
            </a: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24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Номер слайда 3"/>
          <p:cNvSpPr txBox="1">
            <a:spLocks/>
          </p:cNvSpPr>
          <p:nvPr/>
        </p:nvSpPr>
        <p:spPr>
          <a:xfrm>
            <a:off x="61714" y="6525344"/>
            <a:ext cx="477838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07504" y="2698576"/>
            <a:ext cx="8784976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4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Если такое поведение подразумевает действие независимых и эффективных </a:t>
            </a:r>
            <a:r>
              <a:rPr kumimoji="0" lang="ru-RU" sz="2400" i="0" u="none" strike="noStrike" kern="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бизнес-единиц</a:t>
            </a:r>
            <a:r>
              <a:rPr kumimoji="0" lang="ru-RU" sz="24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, то решения по поводу инвестиций в ИТ будут приниматься в первую очередь</a:t>
            </a:r>
            <a:r>
              <a:rPr kumimoji="0" lang="uk-UA" sz="24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4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руководителями этих </a:t>
            </a:r>
            <a:r>
              <a:rPr kumimoji="0" lang="ru-RU" sz="2400" i="0" u="none" strike="noStrike" kern="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бизес-единиц</a:t>
            </a:r>
            <a:r>
              <a:rPr kumimoji="0" lang="ru-RU" sz="24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. </a:t>
            </a:r>
            <a:endParaRPr kumimoji="0" lang="uk-UA" sz="240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4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Напротив, если желаемое поведение включает восприятие клиента с позиции предприятия как единого целого, то в данном случае эффективнее будет работать более централизованная модель управления инвестициями в ИТ. </a:t>
            </a:r>
            <a:endParaRPr kumimoji="0" lang="ru-RU" sz="240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Times New Roman" pitchFamily="18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4355976" y="6561376"/>
            <a:ext cx="2736304" cy="252000"/>
            <a:chOff x="6516216" y="6489368"/>
            <a:chExt cx="2448232" cy="252000"/>
          </a:xfrm>
        </p:grpSpPr>
        <p:sp>
          <p:nvSpPr>
            <p:cNvPr id="8" name="Управляющая кнопка: в начало 7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Управляющая кнопка: назад 8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Управляющая кнопка: настраиваемая 9">
              <a:hlinkClick r:id="rId2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1" name="Управляющая кнопка: далее 10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Управляющая кнопка: в конец 11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ИАС «Университет»</a:t>
            </a:r>
            <a:endParaRPr lang="en-US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white">
          <a:xfrm>
            <a:off x="-36512" y="1268760"/>
            <a:ext cx="6840760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R="0" lvl="0" indent="4524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В процессе </a:t>
            </a: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управления ИТ и </a:t>
            </a: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реализации проекта</a:t>
            </a: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по внедрению информационно-аналитической системы «Университет» в ХГУ</a:t>
            </a: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 возникало множество локальных проблем. </a:t>
            </a:r>
            <a:b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</a:b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На некоторых из них стоит остановиться. </a:t>
            </a:r>
            <a:endParaRPr kumimoji="0" lang="ru-RU" sz="22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4098" name="Picture 2" descr="http://shkolazhizni.ru/img/content/i30/300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3429000"/>
            <a:ext cx="3563888" cy="280099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Rectangle 2"/>
          <p:cNvSpPr txBox="1">
            <a:spLocks noChangeArrowheads="1"/>
          </p:cNvSpPr>
          <p:nvPr/>
        </p:nvSpPr>
        <p:spPr bwMode="white">
          <a:xfrm>
            <a:off x="3744416" y="3429000"/>
            <a:ext cx="5399584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Одна из проблем - это неподготовленность должностных лиц вузов к использованию новых технологий ведения делопроизводства. </a:t>
            </a: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Основной момент - это готовность руководства к изменениям такого рода. </a:t>
            </a:r>
            <a:endParaRPr kumimoji="0" lang="ru-RU" sz="22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7" name="Picture 1" descr="D:\Alferov_Eugene\Рабочие материалы\Для конференций\ДЛя АВ Спиваковского\01.02-08.02.11\materials\ZNAK\ZNAK\IAS_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6657" y="1580966"/>
            <a:ext cx="2189839" cy="14159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Номер слайда 3"/>
          <p:cNvSpPr txBox="1">
            <a:spLocks/>
          </p:cNvSpPr>
          <p:nvPr/>
        </p:nvSpPr>
        <p:spPr>
          <a:xfrm>
            <a:off x="61714" y="6525344"/>
            <a:ext cx="477838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4355976" y="6561376"/>
            <a:ext cx="2736304" cy="252000"/>
            <a:chOff x="6516216" y="6489368"/>
            <a:chExt cx="2448232" cy="252000"/>
          </a:xfrm>
        </p:grpSpPr>
        <p:sp>
          <p:nvSpPr>
            <p:cNvPr id="10" name="Управляющая кнопка: в начало 9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Управляющая кнопка: назад 10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Управляющая кнопка: настраиваемая 11">
              <a:hlinkClick r:id="rId4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3" name="Управляющая кнопка: далее 12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Управляющая кнопка: в конец 13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ИАС «Университет»</a:t>
            </a:r>
            <a:endParaRPr lang="en-US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79512" y="1465312"/>
            <a:ext cx="8856984" cy="47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40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</a:t>
            </a:r>
            <a:r>
              <a:rPr kumimoji="0" lang="ru-RU" sz="240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 нашем университете</a:t>
            </a:r>
            <a:r>
              <a:rPr kumimoji="0" lang="ru-RU" sz="240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40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еще к началу действия проекта руководство было готово </a:t>
            </a:r>
            <a:r>
              <a:rPr kumimoji="0" lang="ru-RU" sz="240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</a:t>
            </a:r>
            <a:r>
              <a:rPr kumimoji="0" lang="ru-RU" sz="240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 приняти</a:t>
            </a:r>
            <a:r>
              <a:rPr kumimoji="0" lang="ru-RU" sz="240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ю</a:t>
            </a:r>
            <a:r>
              <a:rPr kumimoji="0" lang="ru-RU" sz="240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 решений, направленных на создание развитой информационной инфраструктуры. </a:t>
            </a:r>
            <a:endParaRPr kumimoji="0" lang="ru-RU" sz="2400" i="0" u="none" strike="noStrike" kern="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40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В этом случае проект послужил катализатором. </a:t>
            </a:r>
            <a:endParaRPr kumimoji="0" lang="ru-RU" sz="2400" i="0" u="none" strike="noStrike" kern="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40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Первым шагом на пути к достижению этой цели послужило создание собственного вычислительного центра. </a:t>
            </a:r>
            <a:endParaRPr kumimoji="0" lang="ru-RU" sz="2400" i="0" u="none" strike="noStrike" kern="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40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Times New Roman" pitchFamily="18" charset="0"/>
              </a:rPr>
              <a:t>Был разработан и утвержден целый пакет документов, который регламентировал создание и последующую эксплуатацию информационной системы. </a:t>
            </a:r>
            <a:endParaRPr kumimoji="0" lang="ru-RU" sz="240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Times New Roman" pitchFamily="18" charset="0"/>
            </a:endParaRPr>
          </a:p>
        </p:txBody>
      </p:sp>
      <p:sp>
        <p:nvSpPr>
          <p:cNvPr id="5" name="Номер слайда 3"/>
          <p:cNvSpPr txBox="1">
            <a:spLocks/>
          </p:cNvSpPr>
          <p:nvPr/>
        </p:nvSpPr>
        <p:spPr>
          <a:xfrm>
            <a:off x="61714" y="6525344"/>
            <a:ext cx="477838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4355976" y="6561376"/>
            <a:ext cx="2736304" cy="252000"/>
            <a:chOff x="6516216" y="6489368"/>
            <a:chExt cx="2448232" cy="252000"/>
          </a:xfrm>
        </p:grpSpPr>
        <p:sp>
          <p:nvSpPr>
            <p:cNvPr id="7" name="Управляющая кнопка: в начало 6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Управляющая кнопка: назад 7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Управляющая кнопка: настраиваемая 8">
              <a:hlinkClick r:id="rId2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0" name="Управляющая кнопка: далее 9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Управляющая кнопка: в конец 10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ИАС «Университет»</a:t>
            </a:r>
            <a:endParaRPr lang="en-US" dirty="0"/>
          </a:p>
        </p:txBody>
      </p:sp>
      <p:sp>
        <p:nvSpPr>
          <p:cNvPr id="4" name="Номер слайда 3"/>
          <p:cNvSpPr txBox="1">
            <a:spLocks/>
          </p:cNvSpPr>
          <p:nvPr/>
        </p:nvSpPr>
        <p:spPr>
          <a:xfrm>
            <a:off x="61714" y="6525344"/>
            <a:ext cx="477838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-324544" y="5157192"/>
            <a:ext cx="9288016" cy="1290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R="0" lvl="0" indent="3556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Tx/>
              <a:buNone/>
              <a:tabLst/>
              <a:defRPr/>
            </a:pPr>
            <a:r>
              <a:rPr kumimoji="0" lang="ru-RU" sz="200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 результате эффективного управления ИТ в Херсонском государственном университете была построена и введена в действие единая информационно-аналитическая система, решившая многие задачи университета в целом.</a:t>
            </a:r>
            <a:endParaRPr kumimoji="0" lang="ru-RU" sz="200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7" name="Group 3"/>
          <p:cNvGrpSpPr>
            <a:grpSpLocks/>
          </p:cNvGrpSpPr>
          <p:nvPr/>
        </p:nvGrpSpPr>
        <p:grpSpPr bwMode="auto">
          <a:xfrm>
            <a:off x="179512" y="1416893"/>
            <a:ext cx="2925410" cy="3727450"/>
            <a:chOff x="685" y="1490"/>
            <a:chExt cx="1424" cy="2348"/>
          </a:xfrm>
        </p:grpSpPr>
        <p:sp>
          <p:nvSpPr>
            <p:cNvPr id="8" name="AutoShape 4"/>
            <p:cNvSpPr>
              <a:spLocks noChangeArrowheads="1"/>
            </p:cNvSpPr>
            <p:nvPr/>
          </p:nvSpPr>
          <p:spPr bwMode="gray">
            <a:xfrm>
              <a:off x="720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" name="AutoShape 5"/>
            <p:cNvSpPr>
              <a:spLocks noChangeArrowheads="1"/>
            </p:cNvSpPr>
            <p:nvPr/>
          </p:nvSpPr>
          <p:spPr bwMode="gray">
            <a:xfrm>
              <a:off x="741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3CA1E6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" name="AutoShape 7"/>
            <p:cNvSpPr>
              <a:spLocks noChangeArrowheads="1"/>
            </p:cNvSpPr>
            <p:nvPr/>
          </p:nvSpPr>
          <p:spPr bwMode="gray">
            <a:xfrm>
              <a:off x="752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gamma/>
                    <a:tint val="33333"/>
                    <a:invGamma/>
                  </a:srgbClr>
                </a:gs>
                <a:gs pos="100000">
                  <a:srgbClr val="3CA1E6">
                    <a:alpha val="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AutoShape 6"/>
            <p:cNvSpPr>
              <a:spLocks noChangeArrowheads="1"/>
            </p:cNvSpPr>
            <p:nvPr/>
          </p:nvSpPr>
          <p:spPr bwMode="gray">
            <a:xfrm>
              <a:off x="752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alpha val="0"/>
                  </a:srgbClr>
                </a:gs>
                <a:gs pos="100000">
                  <a:srgbClr val="3CA1E6">
                    <a:gamma/>
                    <a:tint val="51373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" name="AutoShape 8"/>
            <p:cNvSpPr>
              <a:spLocks noChangeArrowheads="1"/>
            </p:cNvSpPr>
            <p:nvPr/>
          </p:nvSpPr>
          <p:spPr bwMode="gray">
            <a:xfrm>
              <a:off x="724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729EB4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" name="AutoShape 9"/>
            <p:cNvSpPr>
              <a:spLocks noChangeArrowheads="1"/>
            </p:cNvSpPr>
            <p:nvPr/>
          </p:nvSpPr>
          <p:spPr bwMode="gray">
            <a:xfrm>
              <a:off x="752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DAFD4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Text Box 17"/>
            <p:cNvSpPr txBox="1">
              <a:spLocks noChangeArrowheads="1"/>
            </p:cNvSpPr>
            <p:nvPr/>
          </p:nvSpPr>
          <p:spPr bwMode="gray">
            <a:xfrm>
              <a:off x="685" y="1776"/>
              <a:ext cx="1424" cy="114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ru-RU" sz="1600" b="1" kern="0" dirty="0" smtClean="0">
                  <a:solidFill>
                    <a:schemeClr val="tx1">
                      <a:lumMod val="50000"/>
                    </a:schemeClr>
                  </a:solidFill>
                  <a:cs typeface="Times New Roman" pitchFamily="18" charset="0"/>
                </a:rPr>
                <a:t>В состав </a:t>
              </a:r>
              <a:r>
                <a:rPr lang="ru-RU" sz="1600" b="1" kern="0" dirty="0" smtClean="0">
                  <a:solidFill>
                    <a:schemeClr val="tx1">
                      <a:lumMod val="50000"/>
                    </a:schemeClr>
                  </a:solidFill>
                </a:rPr>
                <a:t>этих </a:t>
              </a:r>
              <a:r>
                <a:rPr lang="ru-RU" sz="1600" b="1" kern="0" dirty="0" smtClean="0">
                  <a:solidFill>
                    <a:schemeClr val="tx1">
                      <a:lumMod val="50000"/>
                    </a:schemeClr>
                  </a:solidFill>
                  <a:cs typeface="Times New Roman" pitchFamily="18" charset="0"/>
                </a:rPr>
                <a:t>документов вошли приказы о четком разграничении прав доступа в рамках информационной системы.</a:t>
              </a:r>
              <a:endParaRPr lang="en-US" sz="2000" dirty="0">
                <a:solidFill>
                  <a:schemeClr val="tx1">
                    <a:lumMod val="50000"/>
                  </a:schemeClr>
                </a:solidFill>
                <a:latin typeface="Arial" pitchFamily="34" charset="0"/>
              </a:endParaRPr>
            </a:p>
          </p:txBody>
        </p:sp>
      </p:grpSp>
      <p:sp>
        <p:nvSpPr>
          <p:cNvPr id="15" name="Oval 38"/>
          <p:cNvSpPr>
            <a:spLocks noChangeArrowheads="1"/>
          </p:cNvSpPr>
          <p:nvPr/>
        </p:nvSpPr>
        <p:spPr bwMode="gray">
          <a:xfrm>
            <a:off x="1264558" y="1126689"/>
            <a:ext cx="643041" cy="643150"/>
          </a:xfrm>
          <a:prstGeom prst="ellipse">
            <a:avLst/>
          </a:prstGeom>
          <a:solidFill>
            <a:srgbClr val="333333"/>
          </a:soli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6" name="Oval 39"/>
          <p:cNvSpPr>
            <a:spLocks noChangeArrowheads="1"/>
          </p:cNvSpPr>
          <p:nvPr/>
        </p:nvSpPr>
        <p:spPr bwMode="gray">
          <a:xfrm>
            <a:off x="1272259" y="1131503"/>
            <a:ext cx="621863" cy="622931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46275"/>
                  <a:invGamma/>
                </a:srgbClr>
              </a:gs>
              <a:gs pos="100000">
                <a:srgbClr val="D6E1E2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17" name="Oval 40"/>
          <p:cNvSpPr>
            <a:spLocks noChangeArrowheads="1"/>
          </p:cNvSpPr>
          <p:nvPr/>
        </p:nvSpPr>
        <p:spPr bwMode="gray">
          <a:xfrm>
            <a:off x="1279960" y="1135354"/>
            <a:ext cx="607424" cy="607527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D6E1E2">
                  <a:gamma/>
                  <a:tint val="34902"/>
                  <a:invGamma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18" name="Oval 41"/>
          <p:cNvSpPr>
            <a:spLocks noChangeArrowheads="1"/>
          </p:cNvSpPr>
          <p:nvPr/>
        </p:nvSpPr>
        <p:spPr bwMode="gray">
          <a:xfrm>
            <a:off x="1286699" y="1141131"/>
            <a:ext cx="577582" cy="567089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79216"/>
                  <a:invGamma/>
                </a:srgbClr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19" name="Oval 42"/>
          <p:cNvSpPr>
            <a:spLocks noChangeArrowheads="1"/>
          </p:cNvSpPr>
          <p:nvPr/>
        </p:nvSpPr>
        <p:spPr bwMode="gray">
          <a:xfrm>
            <a:off x="1320077" y="1156968"/>
            <a:ext cx="513085" cy="461181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tint val="0"/>
                  <a:invGamma/>
                </a:srgbClr>
              </a:gs>
              <a:gs pos="100000">
                <a:srgbClr val="D6E1E2">
                  <a:alpha val="38000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grpSp>
        <p:nvGrpSpPr>
          <p:cNvPr id="20" name="Group 18"/>
          <p:cNvGrpSpPr>
            <a:grpSpLocks/>
          </p:cNvGrpSpPr>
          <p:nvPr/>
        </p:nvGrpSpPr>
        <p:grpSpPr bwMode="auto">
          <a:xfrm>
            <a:off x="3275751" y="1213842"/>
            <a:ext cx="2808422" cy="3943350"/>
            <a:chOff x="2172" y="1354"/>
            <a:chExt cx="1410" cy="2484"/>
          </a:xfrm>
        </p:grpSpPr>
        <p:sp>
          <p:nvSpPr>
            <p:cNvPr id="21" name="AutoShape 19"/>
            <p:cNvSpPr>
              <a:spLocks noChangeArrowheads="1"/>
            </p:cNvSpPr>
            <p:nvPr/>
          </p:nvSpPr>
          <p:spPr bwMode="gray">
            <a:xfrm>
              <a:off x="2208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34B034"/>
                </a:gs>
                <a:gs pos="100000">
                  <a:srgbClr val="3F8B4A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" name="AutoShape 20"/>
            <p:cNvSpPr>
              <a:spLocks noChangeArrowheads="1"/>
            </p:cNvSpPr>
            <p:nvPr/>
          </p:nvSpPr>
          <p:spPr bwMode="gray">
            <a:xfrm>
              <a:off x="2229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73E77E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dirty="0"/>
            </a:p>
          </p:txBody>
        </p:sp>
        <p:sp>
          <p:nvSpPr>
            <p:cNvPr id="23" name="AutoShape 21"/>
            <p:cNvSpPr>
              <a:spLocks noChangeArrowheads="1"/>
            </p:cNvSpPr>
            <p:nvPr/>
          </p:nvSpPr>
          <p:spPr bwMode="gray">
            <a:xfrm>
              <a:off x="2240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/>
                </a:gs>
                <a:gs pos="100000">
                  <a:srgbClr val="73E77E">
                    <a:gamma/>
                    <a:tint val="54510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" name="AutoShape 22"/>
            <p:cNvSpPr>
              <a:spLocks noChangeArrowheads="1"/>
            </p:cNvSpPr>
            <p:nvPr/>
          </p:nvSpPr>
          <p:spPr bwMode="gray">
            <a:xfrm>
              <a:off x="2240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>
                    <a:gamma/>
                    <a:tint val="33333"/>
                    <a:invGamma/>
                  </a:srgbClr>
                </a:gs>
                <a:gs pos="100000">
                  <a:srgbClr val="73E77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" name="Text Box 28"/>
            <p:cNvSpPr txBox="1">
              <a:spLocks noChangeArrowheads="1"/>
            </p:cNvSpPr>
            <p:nvPr/>
          </p:nvSpPr>
          <p:spPr bwMode="gray">
            <a:xfrm>
              <a:off x="2764" y="1354"/>
              <a:ext cx="223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US" sz="2400" dirty="0">
                  <a:solidFill>
                    <a:srgbClr val="000000"/>
                  </a:solidFill>
                  <a:latin typeface="Arial" pitchFamily="34" charset="0"/>
                </a:rPr>
                <a:t>2</a:t>
              </a:r>
              <a:endParaRPr lang="en-US" dirty="0">
                <a:latin typeface="Arial" pitchFamily="34" charset="0"/>
              </a:endParaRPr>
            </a:p>
          </p:txBody>
        </p:sp>
        <p:sp>
          <p:nvSpPr>
            <p:cNvPr id="26" name="Text Box 29"/>
            <p:cNvSpPr txBox="1">
              <a:spLocks noChangeArrowheads="1"/>
            </p:cNvSpPr>
            <p:nvPr/>
          </p:nvSpPr>
          <p:spPr bwMode="gray">
            <a:xfrm>
              <a:off x="2172" y="1776"/>
              <a:ext cx="1410" cy="98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ru-RU" sz="1600" b="1" kern="0" dirty="0" smtClean="0">
                  <a:solidFill>
                    <a:schemeClr val="tx1">
                      <a:lumMod val="50000"/>
                    </a:schemeClr>
                  </a:solidFill>
                  <a:cs typeface="Times New Roman" pitchFamily="18" charset="0"/>
                </a:rPr>
                <a:t>Были решены вопросы ответственности должностных лиц за отдельные группы данных.</a:t>
              </a:r>
              <a:endParaRPr lang="en-US" sz="1600" b="1" kern="0" dirty="0">
                <a:solidFill>
                  <a:schemeClr val="tx1">
                    <a:lumMod val="50000"/>
                  </a:schemeClr>
                </a:solidFill>
                <a:cs typeface="Times New Roman" pitchFamily="18" charset="0"/>
              </a:endParaRPr>
            </a:p>
          </p:txBody>
        </p:sp>
        <p:sp>
          <p:nvSpPr>
            <p:cNvPr id="27" name="AutoShape 30"/>
            <p:cNvSpPr>
              <a:spLocks noChangeArrowheads="1"/>
            </p:cNvSpPr>
            <p:nvPr/>
          </p:nvSpPr>
          <p:spPr bwMode="gray">
            <a:xfrm>
              <a:off x="2210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58A4AE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" name="AutoShape 31"/>
            <p:cNvSpPr>
              <a:spLocks noChangeArrowheads="1"/>
            </p:cNvSpPr>
            <p:nvPr/>
          </p:nvSpPr>
          <p:spPr bwMode="gray">
            <a:xfrm>
              <a:off x="2238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2B2BB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9" name="Group 32"/>
          <p:cNvGrpSpPr>
            <a:grpSpLocks/>
          </p:cNvGrpSpPr>
          <p:nvPr/>
        </p:nvGrpSpPr>
        <p:grpSpPr bwMode="auto">
          <a:xfrm>
            <a:off x="6084063" y="1200993"/>
            <a:ext cx="2844066" cy="3943350"/>
            <a:chOff x="3582" y="1354"/>
            <a:chExt cx="1535" cy="2484"/>
          </a:xfrm>
        </p:grpSpPr>
        <p:sp>
          <p:nvSpPr>
            <p:cNvPr id="30" name="AutoShape 33"/>
            <p:cNvSpPr>
              <a:spLocks noChangeArrowheads="1"/>
            </p:cNvSpPr>
            <p:nvPr/>
          </p:nvSpPr>
          <p:spPr bwMode="gray">
            <a:xfrm>
              <a:off x="3696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B59F43"/>
                </a:gs>
                <a:gs pos="100000">
                  <a:srgbClr val="8F8849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" name="AutoShape 34"/>
            <p:cNvSpPr>
              <a:spLocks noChangeArrowheads="1"/>
            </p:cNvSpPr>
            <p:nvPr/>
          </p:nvSpPr>
          <p:spPr bwMode="gray">
            <a:xfrm>
              <a:off x="3717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E9E065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AutoShape 35"/>
            <p:cNvSpPr>
              <a:spLocks noChangeArrowheads="1"/>
            </p:cNvSpPr>
            <p:nvPr/>
          </p:nvSpPr>
          <p:spPr bwMode="gray">
            <a:xfrm>
              <a:off x="3728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9E065"/>
                </a:gs>
                <a:gs pos="100000">
                  <a:srgbClr val="E9E065">
                    <a:gamma/>
                    <a:tint val="57647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" name="AutoShape 36"/>
            <p:cNvSpPr>
              <a:spLocks noChangeArrowheads="1"/>
            </p:cNvSpPr>
            <p:nvPr/>
          </p:nvSpPr>
          <p:spPr bwMode="gray">
            <a:xfrm>
              <a:off x="3728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9E065">
                    <a:gamma/>
                    <a:tint val="33333"/>
                    <a:invGamma/>
                  </a:srgbClr>
                </a:gs>
                <a:gs pos="100000">
                  <a:srgbClr val="E9E065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4" name="Text Box 43"/>
            <p:cNvSpPr txBox="1">
              <a:spLocks noChangeArrowheads="1"/>
            </p:cNvSpPr>
            <p:nvPr/>
          </p:nvSpPr>
          <p:spPr bwMode="gray">
            <a:xfrm>
              <a:off x="4252" y="1354"/>
              <a:ext cx="223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US" sz="2400">
                  <a:solidFill>
                    <a:srgbClr val="000000"/>
                  </a:solidFill>
                  <a:latin typeface="Arial" pitchFamily="34" charset="0"/>
                </a:rPr>
                <a:t>3</a:t>
              </a:r>
              <a:endParaRPr lang="en-US">
                <a:latin typeface="Arial" pitchFamily="34" charset="0"/>
              </a:endParaRPr>
            </a:p>
          </p:txBody>
        </p:sp>
        <p:sp>
          <p:nvSpPr>
            <p:cNvPr id="35" name="Text Box 44"/>
            <p:cNvSpPr txBox="1">
              <a:spLocks noChangeArrowheads="1"/>
            </p:cNvSpPr>
            <p:nvPr/>
          </p:nvSpPr>
          <p:spPr bwMode="gray">
            <a:xfrm>
              <a:off x="3582" y="1776"/>
              <a:ext cx="1535" cy="114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ru-RU" sz="1600" b="1" kern="0" dirty="0" smtClean="0">
                  <a:solidFill>
                    <a:schemeClr val="tx1">
                      <a:lumMod val="50000"/>
                    </a:schemeClr>
                  </a:solidFill>
                  <a:cs typeface="Times New Roman" pitchFamily="18" charset="0"/>
                </a:rPr>
                <a:t>Были решены вопросы административных полномочий всех участников административной сети.</a:t>
              </a:r>
              <a:endParaRPr lang="en-US" sz="1600" b="1" kern="0" dirty="0">
                <a:solidFill>
                  <a:schemeClr val="tx1">
                    <a:lumMod val="50000"/>
                  </a:schemeClr>
                </a:solidFill>
                <a:cs typeface="Times New Roman" pitchFamily="18" charset="0"/>
              </a:endParaRPr>
            </a:p>
          </p:txBody>
        </p:sp>
        <p:sp>
          <p:nvSpPr>
            <p:cNvPr id="36" name="AutoShape 45"/>
            <p:cNvSpPr>
              <a:spLocks noChangeArrowheads="1"/>
            </p:cNvSpPr>
            <p:nvPr/>
          </p:nvSpPr>
          <p:spPr bwMode="gray">
            <a:xfrm>
              <a:off x="3692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99BACC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" name="AutoShape 46"/>
            <p:cNvSpPr>
              <a:spLocks noChangeArrowheads="1"/>
            </p:cNvSpPr>
            <p:nvPr/>
          </p:nvSpPr>
          <p:spPr bwMode="gray">
            <a:xfrm>
              <a:off x="3720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C8DAD4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8" name="Text Box 16"/>
          <p:cNvSpPr txBox="1">
            <a:spLocks noChangeArrowheads="1"/>
          </p:cNvSpPr>
          <p:nvPr/>
        </p:nvSpPr>
        <p:spPr bwMode="gray">
          <a:xfrm>
            <a:off x="1115511" y="1193775"/>
            <a:ext cx="92772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rgbClr val="000000"/>
                </a:solidFill>
                <a:latin typeface="Arial" pitchFamily="34" charset="0"/>
              </a:rPr>
              <a:t>1</a:t>
            </a:r>
            <a:endParaRPr lang="en-US" dirty="0">
              <a:latin typeface="Arial" pitchFamily="34" charset="0"/>
            </a:endParaRPr>
          </a:p>
        </p:txBody>
      </p:sp>
      <p:sp>
        <p:nvSpPr>
          <p:cNvPr id="39" name="Oval 38"/>
          <p:cNvSpPr>
            <a:spLocks noChangeArrowheads="1"/>
          </p:cNvSpPr>
          <p:nvPr/>
        </p:nvSpPr>
        <p:spPr bwMode="gray">
          <a:xfrm>
            <a:off x="7227807" y="1121767"/>
            <a:ext cx="643041" cy="643150"/>
          </a:xfrm>
          <a:prstGeom prst="ellipse">
            <a:avLst/>
          </a:prstGeom>
          <a:solidFill>
            <a:srgbClr val="333333"/>
          </a:soli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40" name="Oval 39"/>
          <p:cNvSpPr>
            <a:spLocks noChangeArrowheads="1"/>
          </p:cNvSpPr>
          <p:nvPr/>
        </p:nvSpPr>
        <p:spPr bwMode="gray">
          <a:xfrm>
            <a:off x="7235508" y="1126581"/>
            <a:ext cx="621863" cy="622931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46275"/>
                  <a:invGamma/>
                </a:srgbClr>
              </a:gs>
              <a:gs pos="100000">
                <a:srgbClr val="D6E1E2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41" name="Oval 40"/>
          <p:cNvSpPr>
            <a:spLocks noChangeArrowheads="1"/>
          </p:cNvSpPr>
          <p:nvPr/>
        </p:nvSpPr>
        <p:spPr bwMode="gray">
          <a:xfrm>
            <a:off x="7243209" y="1130432"/>
            <a:ext cx="607424" cy="607527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D6E1E2">
                  <a:gamma/>
                  <a:tint val="34902"/>
                  <a:invGamma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42" name="Oval 41"/>
          <p:cNvSpPr>
            <a:spLocks noChangeArrowheads="1"/>
          </p:cNvSpPr>
          <p:nvPr/>
        </p:nvSpPr>
        <p:spPr bwMode="gray">
          <a:xfrm>
            <a:off x="7249948" y="1136209"/>
            <a:ext cx="577582" cy="567089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79216"/>
                  <a:invGamma/>
                </a:srgbClr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43" name="Oval 42"/>
          <p:cNvSpPr>
            <a:spLocks noChangeArrowheads="1"/>
          </p:cNvSpPr>
          <p:nvPr/>
        </p:nvSpPr>
        <p:spPr bwMode="gray">
          <a:xfrm>
            <a:off x="7283326" y="1152046"/>
            <a:ext cx="513085" cy="461181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tint val="0"/>
                  <a:invGamma/>
                </a:srgbClr>
              </a:gs>
              <a:gs pos="100000">
                <a:srgbClr val="D6E1E2">
                  <a:alpha val="38000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44" name="Text Box 16"/>
          <p:cNvSpPr txBox="1">
            <a:spLocks noChangeArrowheads="1"/>
          </p:cNvSpPr>
          <p:nvPr/>
        </p:nvSpPr>
        <p:spPr bwMode="gray">
          <a:xfrm>
            <a:off x="7092175" y="1164158"/>
            <a:ext cx="92772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0000"/>
                </a:solidFill>
                <a:latin typeface="Arial" pitchFamily="34" charset="0"/>
              </a:rPr>
              <a:t>3</a:t>
            </a:r>
            <a:endParaRPr lang="en-US" dirty="0">
              <a:latin typeface="Arial" pitchFamily="34" charset="0"/>
            </a:endParaRPr>
          </a:p>
        </p:txBody>
      </p:sp>
      <p:sp>
        <p:nvSpPr>
          <p:cNvPr id="45" name="Oval 38"/>
          <p:cNvSpPr>
            <a:spLocks noChangeArrowheads="1"/>
          </p:cNvSpPr>
          <p:nvPr/>
        </p:nvSpPr>
        <p:spPr bwMode="gray">
          <a:xfrm>
            <a:off x="4360902" y="1121767"/>
            <a:ext cx="643041" cy="643150"/>
          </a:xfrm>
          <a:prstGeom prst="ellipse">
            <a:avLst/>
          </a:prstGeom>
          <a:solidFill>
            <a:srgbClr val="333333"/>
          </a:soli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46" name="Oval 39"/>
          <p:cNvSpPr>
            <a:spLocks noChangeArrowheads="1"/>
          </p:cNvSpPr>
          <p:nvPr/>
        </p:nvSpPr>
        <p:spPr bwMode="gray">
          <a:xfrm>
            <a:off x="4368603" y="1126581"/>
            <a:ext cx="621863" cy="622931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46275"/>
                  <a:invGamma/>
                </a:srgbClr>
              </a:gs>
              <a:gs pos="100000">
                <a:srgbClr val="D6E1E2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47" name="Oval 40"/>
          <p:cNvSpPr>
            <a:spLocks noChangeArrowheads="1"/>
          </p:cNvSpPr>
          <p:nvPr/>
        </p:nvSpPr>
        <p:spPr bwMode="gray">
          <a:xfrm>
            <a:off x="4376304" y="1130432"/>
            <a:ext cx="607424" cy="607527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D6E1E2">
                  <a:gamma/>
                  <a:tint val="34902"/>
                  <a:invGamma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48" name="Oval 41"/>
          <p:cNvSpPr>
            <a:spLocks noChangeArrowheads="1"/>
          </p:cNvSpPr>
          <p:nvPr/>
        </p:nvSpPr>
        <p:spPr bwMode="gray">
          <a:xfrm>
            <a:off x="4383043" y="1136209"/>
            <a:ext cx="577582" cy="567089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79216"/>
                  <a:invGamma/>
                </a:srgbClr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49" name="Oval 42"/>
          <p:cNvSpPr>
            <a:spLocks noChangeArrowheads="1"/>
          </p:cNvSpPr>
          <p:nvPr/>
        </p:nvSpPr>
        <p:spPr bwMode="gray">
          <a:xfrm>
            <a:off x="4416421" y="1152046"/>
            <a:ext cx="513085" cy="461181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tint val="0"/>
                  <a:invGamma/>
                </a:srgbClr>
              </a:gs>
              <a:gs pos="100000">
                <a:srgbClr val="D6E1E2">
                  <a:alpha val="38000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50" name="Text Box 16"/>
          <p:cNvSpPr txBox="1">
            <a:spLocks noChangeArrowheads="1"/>
          </p:cNvSpPr>
          <p:nvPr/>
        </p:nvSpPr>
        <p:spPr bwMode="gray">
          <a:xfrm>
            <a:off x="4220239" y="1193775"/>
            <a:ext cx="92772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0000"/>
                </a:solidFill>
                <a:latin typeface="Arial" pitchFamily="34" charset="0"/>
              </a:rPr>
              <a:t>2</a:t>
            </a:r>
            <a:endParaRPr lang="en-US" dirty="0">
              <a:latin typeface="Arial" pitchFamily="34" charset="0"/>
            </a:endParaRPr>
          </a:p>
        </p:txBody>
      </p:sp>
      <p:grpSp>
        <p:nvGrpSpPr>
          <p:cNvPr id="51" name="Группа 50"/>
          <p:cNvGrpSpPr/>
          <p:nvPr/>
        </p:nvGrpSpPr>
        <p:grpSpPr>
          <a:xfrm>
            <a:off x="4355976" y="6561376"/>
            <a:ext cx="2736304" cy="252000"/>
            <a:chOff x="6516216" y="6489368"/>
            <a:chExt cx="2448232" cy="252000"/>
          </a:xfrm>
        </p:grpSpPr>
        <p:sp>
          <p:nvSpPr>
            <p:cNvPr id="52" name="Управляющая кнопка: в начало 51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Управляющая кнопка: назад 52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Управляющая кнопка: настраиваемая 53">
              <a:hlinkClick r:id="rId2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55" name="Управляющая кнопка: далее 54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Управляющая кнопка: в конец 55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Ключевые вопросы</a:t>
            </a:r>
            <a:endParaRPr lang="en-US" dirty="0"/>
          </a:p>
        </p:txBody>
      </p:sp>
      <p:sp>
        <p:nvSpPr>
          <p:cNvPr id="4" name="AutoShape 3"/>
          <p:cNvSpPr>
            <a:spLocks noChangeArrowheads="1"/>
          </p:cNvSpPr>
          <p:nvPr/>
        </p:nvSpPr>
        <p:spPr bwMode="ltGray">
          <a:xfrm>
            <a:off x="0" y="1844824"/>
            <a:ext cx="6516216" cy="4752528"/>
          </a:xfrm>
          <a:prstGeom prst="rightArrow">
            <a:avLst>
              <a:gd name="adj1" fmla="val 79306"/>
              <a:gd name="adj2" fmla="val 32395"/>
            </a:avLst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AutoShape 4"/>
          <p:cNvSpPr>
            <a:spLocks noChangeArrowheads="1"/>
          </p:cNvSpPr>
          <p:nvPr/>
        </p:nvSpPr>
        <p:spPr bwMode="blackWhite">
          <a:xfrm>
            <a:off x="179512" y="2420888"/>
            <a:ext cx="4621088" cy="11520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9804"/>
                  <a:invGamma/>
                </a:schemeClr>
              </a:gs>
            </a:gsLst>
            <a:lin ang="5400000" scaled="1"/>
          </a:gradFill>
          <a:ln w="254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ru-RU" dirty="0" smtClean="0">
                <a:solidFill>
                  <a:schemeClr val="bg1"/>
                </a:solidFill>
                <a:cs typeface="Times New Roman" pitchFamily="18" charset="0"/>
              </a:rPr>
              <a:t>Какие решения необходимо принять</a:t>
            </a:r>
          </a:p>
          <a:p>
            <a:pPr lvl="0" algn="ctr">
              <a:defRPr/>
            </a:pPr>
            <a:r>
              <a:rPr lang="ru-RU" dirty="0" smtClean="0">
                <a:solidFill>
                  <a:schemeClr val="bg1"/>
                </a:solidFill>
                <a:cs typeface="Times New Roman" pitchFamily="18" charset="0"/>
              </a:rPr>
              <a:t> для обеспечения эффективного</a:t>
            </a:r>
            <a:br>
              <a:rPr lang="ru-RU" dirty="0" smtClean="0">
                <a:solidFill>
                  <a:schemeClr val="bg1"/>
                </a:solidFill>
                <a:cs typeface="Times New Roman" pitchFamily="18" charset="0"/>
              </a:rPr>
            </a:br>
            <a:r>
              <a:rPr lang="ru-RU" dirty="0" smtClean="0">
                <a:solidFill>
                  <a:schemeClr val="bg1"/>
                </a:solidFill>
                <a:cs typeface="Times New Roman" pitchFamily="18" charset="0"/>
              </a:rPr>
              <a:t> менеджмента и использования ИТ?</a:t>
            </a:r>
            <a:endParaRPr lang="ru-RU" kern="0" dirty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6" name="AutoShape 5"/>
          <p:cNvSpPr>
            <a:spLocks noChangeArrowheads="1"/>
          </p:cNvSpPr>
          <p:nvPr/>
        </p:nvSpPr>
        <p:spPr bwMode="blackWhite">
          <a:xfrm>
            <a:off x="179512" y="3645024"/>
            <a:ext cx="4608512" cy="11520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rgbClr val="699D5F"/>
              </a:gs>
              <a:gs pos="100000">
                <a:srgbClr val="699D5F">
                  <a:gamma/>
                  <a:tint val="69804"/>
                  <a:invGamma/>
                </a:srgbClr>
              </a:gs>
            </a:gsLst>
            <a:lin ang="5400000" scaled="1"/>
          </a:gradFill>
          <a:ln w="254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ru-RU" dirty="0" smtClean="0">
                <a:solidFill>
                  <a:schemeClr val="bg1"/>
                </a:solidFill>
                <a:cs typeface="Times New Roman" pitchFamily="18" charset="0"/>
              </a:rPr>
              <a:t>Кто должен принимать эти решения?</a:t>
            </a:r>
            <a:endParaRPr lang="en-US" b="1" dirty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7" name="AutoShape 6"/>
          <p:cNvSpPr>
            <a:spLocks noChangeArrowheads="1"/>
          </p:cNvSpPr>
          <p:nvPr/>
        </p:nvSpPr>
        <p:spPr bwMode="blackWhite">
          <a:xfrm>
            <a:off x="179512" y="4869160"/>
            <a:ext cx="4608512" cy="1152128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69804"/>
                  <a:invGamma/>
                </a:schemeClr>
              </a:gs>
            </a:gsLst>
            <a:lin ang="5400000" scaled="1"/>
          </a:gradFill>
          <a:ln w="254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ru-RU" dirty="0" smtClean="0">
                <a:solidFill>
                  <a:schemeClr val="bg1"/>
                </a:solidFill>
                <a:cs typeface="Times New Roman" pitchFamily="18" charset="0"/>
              </a:rPr>
              <a:t>Каким образом эти решения будут</a:t>
            </a:r>
            <a:br>
              <a:rPr lang="ru-RU" dirty="0" smtClean="0">
                <a:solidFill>
                  <a:schemeClr val="bg1"/>
                </a:solidFill>
                <a:cs typeface="Times New Roman" pitchFamily="18" charset="0"/>
              </a:rPr>
            </a:br>
            <a:r>
              <a:rPr lang="ru-RU" dirty="0" smtClean="0">
                <a:solidFill>
                  <a:schemeClr val="bg1"/>
                </a:solidFill>
                <a:cs typeface="Times New Roman" pitchFamily="18" charset="0"/>
              </a:rPr>
              <a:t> реализовываться и как будет</a:t>
            </a:r>
            <a:br>
              <a:rPr lang="ru-RU" dirty="0" smtClean="0">
                <a:solidFill>
                  <a:schemeClr val="bg1"/>
                </a:solidFill>
                <a:cs typeface="Times New Roman" pitchFamily="18" charset="0"/>
              </a:rPr>
            </a:br>
            <a:r>
              <a:rPr lang="ru-RU" dirty="0" smtClean="0">
                <a:solidFill>
                  <a:schemeClr val="bg1"/>
                </a:solidFill>
                <a:cs typeface="Times New Roman" pitchFamily="18" charset="0"/>
              </a:rPr>
              <a:t> осуществляться мониторинг </a:t>
            </a:r>
            <a:br>
              <a:rPr lang="ru-RU" dirty="0" smtClean="0">
                <a:solidFill>
                  <a:schemeClr val="bg1"/>
                </a:solidFill>
                <a:cs typeface="Times New Roman" pitchFamily="18" charset="0"/>
              </a:rPr>
            </a:br>
            <a:r>
              <a:rPr lang="ru-RU" dirty="0" smtClean="0">
                <a:solidFill>
                  <a:schemeClr val="bg1"/>
                </a:solidFill>
                <a:cs typeface="Times New Roman" pitchFamily="18" charset="0"/>
              </a:rPr>
              <a:t>их исполнения?</a:t>
            </a:r>
            <a:endParaRPr lang="en-US" b="1" dirty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white">
          <a:xfrm>
            <a:off x="-72008" y="824880"/>
            <a:ext cx="889248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Таким образом, э</a:t>
            </a:r>
            <a:r>
              <a:rPr kumimoji="0" lang="ru-RU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ффективное управление ИТ должно быть направлено на решение трех вопросов:</a:t>
            </a:r>
            <a:endParaRPr kumimoji="0" lang="ru-RU" sz="2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9" name="Picture 2" descr="http://www.jrdkirk.com/wp-content/uploads/2010/05/question_mark_3d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2276872"/>
            <a:ext cx="1944216" cy="3759079"/>
          </a:xfrm>
          <a:prstGeom prst="rect">
            <a:avLst/>
          </a:prstGeom>
          <a:noFill/>
        </p:spPr>
      </p:pic>
      <p:sp>
        <p:nvSpPr>
          <p:cNvPr id="10" name="Номер слайда 3"/>
          <p:cNvSpPr txBox="1">
            <a:spLocks/>
          </p:cNvSpPr>
          <p:nvPr/>
        </p:nvSpPr>
        <p:spPr>
          <a:xfrm>
            <a:off x="61714" y="6525344"/>
            <a:ext cx="621854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4355976" y="6561376"/>
            <a:ext cx="2736304" cy="252000"/>
            <a:chOff x="6516216" y="6489368"/>
            <a:chExt cx="2448232" cy="252000"/>
          </a:xfrm>
        </p:grpSpPr>
        <p:sp>
          <p:nvSpPr>
            <p:cNvPr id="12" name="Управляющая кнопка: в начало 11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Управляющая кнопка: назад 12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Управляющая кнопка: настраиваемая 13">
              <a:hlinkClick r:id="rId3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5" name="Управляющая кнопка: далее 14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Управляющая кнопка: в конец 15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Ключевые вопросы</a:t>
            </a:r>
            <a:endParaRPr lang="en-US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251520" y="1556792"/>
            <a:ext cx="8712968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447675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Цель курса «Управление информационными технологиями» </a:t>
            </a: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—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представить структуры управления и подходы преуспевающих предприятий, чтобы помочь вам, будущим </a:t>
            </a:r>
            <a:r>
              <a:rPr kumimoji="0" lang="ru-RU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ИТ-специалистам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 и руководителям,  найти ответы на поставленные вопросы.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50" name="Picture 2" descr="C:\Users\alferov_jk\Desktop\UIT\Images\InformationStructu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293096"/>
            <a:ext cx="8424936" cy="1872208"/>
          </a:xfrm>
          <a:prstGeom prst="rect">
            <a:avLst/>
          </a:prstGeom>
          <a:noFill/>
        </p:spPr>
      </p:pic>
      <p:sp>
        <p:nvSpPr>
          <p:cNvPr id="6" name="Номер слайда 3"/>
          <p:cNvSpPr txBox="1">
            <a:spLocks/>
          </p:cNvSpPr>
          <p:nvPr/>
        </p:nvSpPr>
        <p:spPr>
          <a:xfrm>
            <a:off x="61714" y="6525344"/>
            <a:ext cx="621854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4355976" y="6561376"/>
            <a:ext cx="2736304" cy="252000"/>
            <a:chOff x="6516216" y="6489368"/>
            <a:chExt cx="2448232" cy="252000"/>
          </a:xfrm>
        </p:grpSpPr>
        <p:sp>
          <p:nvSpPr>
            <p:cNvPr id="8" name="Управляющая кнопка: в начало 7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Управляющая кнопка: назад 8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Управляющая кнопка: настраиваемая 9">
              <a:hlinkClick r:id="rId3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1" name="Управляющая кнопка: далее 10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Управляющая кнопка: в конец 11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cs typeface="Times New Roman" charset="0"/>
              </a:rPr>
              <a:t>Матрица структуры управления</a:t>
            </a:r>
            <a:endParaRPr lang="en-US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79512" y="2204864"/>
            <a:ext cx="8640960" cy="274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Ответить на первые два вопроса относительно управления ИТ </a:t>
            </a: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—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какие решения должны быть приняты и кто должен их принимать </a:t>
            </a: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—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поможет таблица </a:t>
            </a:r>
            <a:r>
              <a:rPr kumimoji="0" lang="uk-UA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1.1. </a:t>
            </a:r>
            <a:endParaRPr kumimoji="0" lang="uk-UA" sz="2400" b="1" i="0" u="none" strike="noStrike" kern="0" cap="none" spc="0" normalizeH="0" baseline="0" noProof="0" dirty="0" smtClean="0">
              <a:ln>
                <a:noFill/>
              </a:ln>
              <a:solidFill>
                <a:srgbClr val="1D528D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Данную таблицу мы будем называть «матрица структуры управления».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rgbClr val="1D528D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Номер слайда 3"/>
          <p:cNvSpPr txBox="1">
            <a:spLocks/>
          </p:cNvSpPr>
          <p:nvPr/>
        </p:nvSpPr>
        <p:spPr>
          <a:xfrm>
            <a:off x="61714" y="6525344"/>
            <a:ext cx="621854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4355976" y="6561376"/>
            <a:ext cx="2736304" cy="252000"/>
            <a:chOff x="6516216" y="6489368"/>
            <a:chExt cx="2448232" cy="252000"/>
          </a:xfrm>
        </p:grpSpPr>
        <p:sp>
          <p:nvSpPr>
            <p:cNvPr id="7" name="Управляющая кнопка: в начало 6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Управляющая кнопка: назад 7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Управляющая кнопка: настраиваемая 8">
              <a:hlinkClick r:id="rId2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0" name="Управляющая кнопка: далее 9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Управляющая кнопка: в конец 10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cs typeface="Times New Roman" charset="0"/>
              </a:rPr>
              <a:t>Матрица структуры управления</a:t>
            </a:r>
            <a:endParaRPr lang="en-US" dirty="0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107504" y="1628800"/>
            <a:ext cx="1872208" cy="64807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5" name="Group 64"/>
          <p:cNvGraphicFramePr>
            <a:graphicFrameLocks noGrp="1"/>
          </p:cNvGraphicFramePr>
          <p:nvPr>
            <p:ph idx="1"/>
          </p:nvPr>
        </p:nvGraphicFramePr>
        <p:xfrm>
          <a:off x="107504" y="1613644"/>
          <a:ext cx="8874829" cy="4407644"/>
        </p:xfrm>
        <a:graphic>
          <a:graphicData uri="http://schemas.openxmlformats.org/drawingml/2006/table">
            <a:tbl>
              <a:tblPr/>
              <a:tblGrid>
                <a:gridCol w="1872000"/>
                <a:gridCol w="1548000"/>
                <a:gridCol w="1296000"/>
                <a:gridCol w="1512000"/>
                <a:gridCol w="1327968"/>
                <a:gridCol w="1318861"/>
              </a:tblGrid>
              <a:tr h="53795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        Решение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Архетип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ru-RU" sz="1200" b="1" i="0" dirty="0" smtClean="0">
                          <a:solidFill>
                            <a:schemeClr val="bg1"/>
                          </a:solidFill>
                          <a:cs typeface="Times New Roman" charset="0"/>
                        </a:rPr>
                        <a:t>Принципы использования ИТ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ИТ-архитектура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Стратегии </a:t>
                      </a: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ИТ-инфраструк-туры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Потребности в </a:t>
                      </a: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бизнес-приложених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Инвестиции в ИТ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537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Империя бизнеса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82001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82001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80000"/>
                      </a:schemeClr>
                    </a:solidFill>
                  </a:tcPr>
                </a:tc>
              </a:tr>
              <a:tr h="537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Империя ИТ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4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4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48000"/>
                      </a:schemeClr>
                    </a:solidFill>
                  </a:tcPr>
                </a:tc>
              </a:tr>
              <a:tr h="5398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Феодальное устройство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82001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82001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80000"/>
                      </a:schemeClr>
                    </a:solidFill>
                  </a:tcPr>
                </a:tc>
              </a:tr>
              <a:tr h="537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Федеральное устройство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4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4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48000"/>
                      </a:schemeClr>
                    </a:solidFill>
                  </a:tcPr>
                </a:tc>
              </a:tr>
              <a:tr h="537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Дуополия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82001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82001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80000"/>
                      </a:schemeClr>
                    </a:solidFill>
                  </a:tcPr>
                </a:tc>
              </a:tr>
              <a:tr h="537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Анархия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537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Не знаю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0A48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481B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0A48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481B8">
                        <a:alpha val="92157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0A483">
                        <a:alpha val="92157"/>
                      </a:srgbClr>
                    </a:solidFill>
                  </a:tcPr>
                </a:tc>
              </a:tr>
            </a:tbl>
          </a:graphicData>
        </a:graphic>
      </p:graphicFrame>
      <p:pic>
        <p:nvPicPr>
          <p:cNvPr id="6" name="Picture 2" descr="http://fifa-league.at.ua/mainpage/FAQ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2388279"/>
            <a:ext cx="5184576" cy="3705017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7" name="Номер слайда 3"/>
          <p:cNvSpPr txBox="1">
            <a:spLocks/>
          </p:cNvSpPr>
          <p:nvPr/>
        </p:nvSpPr>
        <p:spPr>
          <a:xfrm>
            <a:off x="61714" y="6525344"/>
            <a:ext cx="621854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4355976" y="6561376"/>
            <a:ext cx="2736304" cy="252000"/>
            <a:chOff x="6516216" y="6489368"/>
            <a:chExt cx="2448232" cy="252000"/>
          </a:xfrm>
        </p:grpSpPr>
        <p:sp>
          <p:nvSpPr>
            <p:cNvPr id="9" name="Управляющая кнопка: в начало 8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Управляющая кнопка: назад 9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Управляющая кнопка: настраиваемая 10">
              <a:hlinkClick r:id="rId3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2" name="Управляющая кнопка: далее 11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Управляющая кнопка: в конец 12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cs typeface="Times New Roman" charset="0"/>
              </a:rPr>
              <a:t>Заголовки столбцов матрицы – решения</a:t>
            </a:r>
            <a:endParaRPr lang="en-US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white">
          <a:xfrm>
            <a:off x="179512" y="1340768"/>
            <a:ext cx="8712968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Заголовки столбцов матрицы структуры управления представляют </a:t>
            </a:r>
            <a:r>
              <a:rPr kumimoji="0" lang="uk-U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uk-U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пять взаимосвязанных решений в ИТ: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/>
            </a:r>
            <a:b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</a:br>
            <a:endParaRPr kumimoji="0" lang="ru-RU" sz="20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Times New Roman" charset="0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360040" y="2281808"/>
          <a:ext cx="8532440" cy="4027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Номер слайда 3"/>
          <p:cNvSpPr txBox="1">
            <a:spLocks/>
          </p:cNvSpPr>
          <p:nvPr/>
        </p:nvSpPr>
        <p:spPr>
          <a:xfrm>
            <a:off x="61714" y="6525344"/>
            <a:ext cx="621854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4355976" y="6561376"/>
            <a:ext cx="2736304" cy="252000"/>
            <a:chOff x="6516216" y="6489368"/>
            <a:chExt cx="2448232" cy="252000"/>
          </a:xfrm>
        </p:grpSpPr>
        <p:sp>
          <p:nvSpPr>
            <p:cNvPr id="9" name="Управляющая кнопка: в начало 8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Управляющая кнопка: назад 9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Управляющая кнопка: настраиваемая 10">
              <a:hlinkClick r:id="rId7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2" name="Управляющая кнопка: далее 11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Управляющая кнопка: в конец 12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cs typeface="Times New Roman" charset="0"/>
              </a:rPr>
              <a:t>Заголовки столбцов матрицы – решения</a:t>
            </a:r>
            <a:endParaRPr lang="en-US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56592" y="1556792"/>
            <a:ext cx="8663880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Эти пять ключевых решений взаимозависимы, и для эффективного управления требуется установить связи между ними, обычно в направлении слева направо по матрице. </a:t>
            </a:r>
            <a:endParaRPr kumimoji="0" lang="uk-UA" sz="2000" b="1" i="0" u="none" strike="noStrike" kern="0" cap="none" spc="0" normalizeH="0" baseline="0" noProof="0" dirty="0" smtClean="0">
              <a:ln>
                <a:noFill/>
              </a:ln>
              <a:solidFill>
                <a:srgbClr val="1D528D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Так, принципы использования ИТ определяют архитектуру, в соответствии с которой формируется инфраструктура. </a:t>
            </a:r>
            <a:endParaRPr kumimoji="0" lang="uk-UA" sz="2000" b="1" i="0" u="none" strike="noStrike" kern="0" cap="none" spc="0" normalizeH="0" baseline="0" noProof="0" dirty="0" smtClean="0">
              <a:ln>
                <a:noFill/>
              </a:ln>
              <a:solidFill>
                <a:srgbClr val="1D528D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Возможности инфраструктуры позволяют разрабатывать приложения в соответствии с потребностями бизнеса, которые часто определяют руководители бизнес-процессов. </a:t>
            </a:r>
            <a:endParaRPr kumimoji="0" lang="uk-UA" sz="2000" b="1" i="0" u="none" strike="noStrike" kern="0" cap="none" spc="0" normalizeH="0" baseline="0" noProof="0" dirty="0" smtClean="0">
              <a:ln>
                <a:noFill/>
              </a:ln>
              <a:solidFill>
                <a:srgbClr val="1D528D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В конечном счете инвестиции в ИТ должны определяться принципами использования ИТ, их архитектурой, инфраструктурой и потребностями в приложениях. 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rgbClr val="1D528D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Номер слайда 3"/>
          <p:cNvSpPr txBox="1">
            <a:spLocks/>
          </p:cNvSpPr>
          <p:nvPr/>
        </p:nvSpPr>
        <p:spPr>
          <a:xfrm>
            <a:off x="61714" y="6525344"/>
            <a:ext cx="621854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4355976" y="6561376"/>
            <a:ext cx="2736304" cy="252000"/>
            <a:chOff x="6516216" y="6489368"/>
            <a:chExt cx="2448232" cy="252000"/>
          </a:xfrm>
        </p:grpSpPr>
        <p:sp>
          <p:nvSpPr>
            <p:cNvPr id="7" name="Управляющая кнопка: в начало 6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Управляющая кнопка: назад 7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Управляющая кнопка: настраиваемая 8">
              <a:hlinkClick r:id="rId2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0" name="Управляющая кнопка: далее 9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Управляющая кнопка: в конец 10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Ключевые решения</a:t>
            </a:r>
            <a:endParaRPr lang="en-US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07504" y="1412776"/>
            <a:ext cx="8784976" cy="2654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За принятие каждого из этих решений отвечает один или несколько человек. </a:t>
            </a:r>
            <a:endParaRPr kumimoji="0" lang="uk-UA" sz="2200" b="1" i="0" u="none" strike="noStrike" kern="0" cap="none" spc="0" normalizeH="0" baseline="0" noProof="0" dirty="0" smtClean="0">
              <a:ln>
                <a:noFill/>
              </a:ln>
              <a:solidFill>
                <a:srgbClr val="1D528D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В процессе принятия решений участвует, как правило, гораздо больше людей. </a:t>
            </a:r>
            <a:endParaRPr kumimoji="0" lang="uk-UA" sz="2200" b="1" i="0" u="none" strike="noStrike" kern="0" cap="none" spc="0" normalizeH="0" baseline="0" noProof="0" dirty="0" smtClean="0">
              <a:ln>
                <a:noFill/>
              </a:ln>
              <a:solidFill>
                <a:srgbClr val="1D528D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200" b="1" i="0" u="sng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Управление ИТ</a:t>
            </a: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 включает определение того, </a:t>
            </a:r>
            <a:r>
              <a:rPr kumimoji="0" lang="ru-RU" sz="2200" b="1" i="0" u="sng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кто будет нести ответственность</a:t>
            </a: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 за выбор входных данных и непосредственно за принятие решений по каждому их пяти пунктов.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endParaRPr kumimoji="0" lang="ru-RU" sz="2200" b="1" i="0" u="none" strike="noStrike" kern="0" cap="none" spc="0" normalizeH="0" baseline="0" noProof="0" dirty="0">
              <a:ln>
                <a:noFill/>
              </a:ln>
              <a:solidFill>
                <a:srgbClr val="1D528D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7106" name="Picture 2" descr="http://vantatech.ru/files/12726204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293096"/>
            <a:ext cx="5544616" cy="21726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Номер слайда 3"/>
          <p:cNvSpPr txBox="1">
            <a:spLocks/>
          </p:cNvSpPr>
          <p:nvPr/>
        </p:nvSpPr>
        <p:spPr>
          <a:xfrm>
            <a:off x="61714" y="6525344"/>
            <a:ext cx="621854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4355976" y="6561376"/>
            <a:ext cx="2736304" cy="252000"/>
            <a:chOff x="6516216" y="6489368"/>
            <a:chExt cx="2448232" cy="252000"/>
          </a:xfrm>
        </p:grpSpPr>
        <p:sp>
          <p:nvSpPr>
            <p:cNvPr id="8" name="Управляющая кнопка: в начало 7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Управляющая кнопка: назад 8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Управляющая кнопка: настраиваемая 9">
              <a:hlinkClick r:id="rId3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1" name="Управляющая кнопка: далее 10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Управляющая кнопка: в конец 11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Заголовки строк матрицы – архетипы</a:t>
            </a:r>
            <a:endParaRPr lang="en-US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white">
          <a:xfrm>
            <a:off x="179512" y="982216"/>
            <a:ext cx="8784976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R="0" lvl="0" indent="355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Заголовки строк таблицы </a:t>
            </a:r>
            <a:r>
              <a:rPr kumimoji="0" lang="uk-UA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1.1 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представляют собой названия архетипов для определения прав на принятие решений. Мы сознательно избрали провокационные политические архетипы, потому что, несмотря на видимое преувеличение, схемы управления большинства руководителей вписываются в рамки этих стереотипов. Каждый из архетипов соответствует типу людей, вовлеченных в принятие решений относительно ИТ.</a:t>
            </a:r>
            <a:endParaRPr kumimoji="0" lang="ru-RU" sz="2000" b="0" i="0" u="none" strike="noStrike" kern="0" cap="none" spc="0" normalizeH="0" baseline="0" noProof="0" dirty="0">
              <a:ln>
                <a:noFill/>
              </a:ln>
              <a:solidFill>
                <a:srgbClr val="1D528D"/>
              </a:solidFill>
              <a:effectLst/>
              <a:uLnTx/>
              <a:uFillTx/>
              <a:latin typeface="+mj-lt"/>
              <a:ea typeface="+mj-ea"/>
              <a:cs typeface="Times New Roman" charset="0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395536" y="3429000"/>
          <a:ext cx="8382000" cy="2918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Номер слайда 3"/>
          <p:cNvSpPr txBox="1">
            <a:spLocks/>
          </p:cNvSpPr>
          <p:nvPr/>
        </p:nvSpPr>
        <p:spPr>
          <a:xfrm>
            <a:off x="61714" y="6525344"/>
            <a:ext cx="621854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4355976" y="6561376"/>
            <a:ext cx="2736304" cy="252000"/>
            <a:chOff x="6516216" y="6489368"/>
            <a:chExt cx="2448232" cy="252000"/>
          </a:xfrm>
        </p:grpSpPr>
        <p:sp>
          <p:nvSpPr>
            <p:cNvPr id="9" name="Управляющая кнопка: в начало 8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Управляющая кнопка: назад 9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Управляющая кнопка: настраиваемая 10">
              <a:hlinkClick r:id="rId7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2" name="Управляющая кнопка: далее 11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Управляющая кнопка: в конец 12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Заголовки строк матрицы – архетипы</a:t>
            </a:r>
            <a:endParaRPr lang="en-US" dirty="0"/>
          </a:p>
        </p:txBody>
      </p:sp>
      <p:sp>
        <p:nvSpPr>
          <p:cNvPr id="4" name="Номер слайда 3"/>
          <p:cNvSpPr txBox="1">
            <a:spLocks/>
          </p:cNvSpPr>
          <p:nvPr/>
        </p:nvSpPr>
        <p:spPr>
          <a:xfrm>
            <a:off x="61714" y="6525344"/>
            <a:ext cx="621854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white">
          <a:xfrm>
            <a:off x="107504" y="1484784"/>
            <a:ext cx="8964488" cy="145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В комплексе эти архетипы описывают все механизмы принятия решений. Большинство предприятий используют различные архетипы для принятия пяти ключевых решений. </a:t>
            </a:r>
            <a:b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</a:br>
            <a:endParaRPr kumimoji="0" lang="ru-RU" sz="2400" b="0" i="0" u="none" strike="noStrike" kern="0" cap="none" spc="0" normalizeH="0" baseline="0" noProof="0" dirty="0">
              <a:ln>
                <a:noFill/>
              </a:ln>
              <a:solidFill>
                <a:srgbClr val="1D528D"/>
              </a:solidFill>
              <a:effectLst/>
              <a:uLnTx/>
              <a:uFillTx/>
              <a:latin typeface="+mj-lt"/>
              <a:ea typeface="+mj-ea"/>
              <a:cs typeface="Times New Roman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07504" y="3027040"/>
            <a:ext cx="6444208" cy="2994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Знак вопроса на сетке таблицы </a:t>
            </a:r>
            <a:r>
              <a:rPr kumimoji="0" lang="uk-UA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1.1 </a:t>
            </a: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означает существующую на каждом предприятии необходимость определения того, кто будет нести ответственность за выбор входных данных и за принятие решений по каждому типу управленческих решений. 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endParaRPr kumimoji="0" lang="ru-RU" sz="2200" b="1" i="0" u="none" strike="noStrike" kern="0" cap="none" spc="0" normalizeH="0" baseline="0" noProof="0" dirty="0">
              <a:ln>
                <a:noFill/>
              </a:ln>
              <a:solidFill>
                <a:srgbClr val="1D528D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2" descr="http://fifa-league.at.ua/mainpage/FAQ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106" r="11915"/>
          <a:stretch>
            <a:fillRect/>
          </a:stretch>
        </p:blipFill>
        <p:spPr bwMode="auto">
          <a:xfrm>
            <a:off x="6012160" y="3212976"/>
            <a:ext cx="3059832" cy="2804129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grpSp>
        <p:nvGrpSpPr>
          <p:cNvPr id="8" name="Группа 7"/>
          <p:cNvGrpSpPr/>
          <p:nvPr/>
        </p:nvGrpSpPr>
        <p:grpSpPr>
          <a:xfrm>
            <a:off x="4355976" y="6561376"/>
            <a:ext cx="2736304" cy="252000"/>
            <a:chOff x="6516216" y="6489368"/>
            <a:chExt cx="2448232" cy="252000"/>
          </a:xfrm>
        </p:grpSpPr>
        <p:sp>
          <p:nvSpPr>
            <p:cNvPr id="9" name="Управляющая кнопка: в начало 8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Управляющая кнопка: назад 9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Управляющая кнопка: настраиваемая 10">
              <a:hlinkClick r:id="rId3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2" name="Управляющая кнопка: далее 11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Управляющая кнопка: в конец 12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19088"/>
            <a:ext cx="9144000" cy="671512"/>
          </a:xfrm>
        </p:spPr>
        <p:txBody>
          <a:bodyPr/>
          <a:lstStyle/>
          <a:p>
            <a:r>
              <a:rPr lang="ru-RU" dirty="0" smtClean="0"/>
              <a:t>Реализация и мониторинг исполнения решений</a:t>
            </a:r>
            <a:endParaRPr lang="en-US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white">
          <a:xfrm>
            <a:off x="35496" y="620688"/>
            <a:ext cx="9001000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	В то время как матрица структуры управления отображает типы принимаемых решений и архетипы принятия этих решений, третий вопрос </a:t>
            </a:r>
            <a:r>
              <a:rPr kumimoji="0" lang="uk-UA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— 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каким образом будут реализовываться эти решения и как будет осуществляться мониторинг их исполнения </a:t>
            </a:r>
            <a:r>
              <a:rPr kumimoji="0" lang="uk-UA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— </a:t>
            </a: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требует моделирования и применения управленческих механизмов, таких как комитеты, служебные обязанности и формальные процессы. </a:t>
            </a:r>
            <a:endParaRPr kumimoji="0" lang="ru-RU" sz="2000" b="0" i="0" u="none" strike="noStrike" kern="0" cap="none" spc="0" normalizeH="0" baseline="0" noProof="0" dirty="0">
              <a:ln>
                <a:noFill/>
              </a:ln>
              <a:solidFill>
                <a:srgbClr val="1D528D"/>
              </a:solidFill>
              <a:effectLst/>
              <a:uLnTx/>
              <a:uFillTx/>
              <a:latin typeface="+mj-lt"/>
              <a:ea typeface="+mj-ea"/>
              <a:cs typeface="Times New Roman" charset="0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107504" y="3212976"/>
          <a:ext cx="8856984" cy="3306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Номер слайда 3"/>
          <p:cNvSpPr txBox="1">
            <a:spLocks/>
          </p:cNvSpPr>
          <p:nvPr/>
        </p:nvSpPr>
        <p:spPr>
          <a:xfrm>
            <a:off x="61714" y="6525344"/>
            <a:ext cx="621854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4355976" y="6561376"/>
            <a:ext cx="2736304" cy="252000"/>
            <a:chOff x="6516216" y="6489368"/>
            <a:chExt cx="2448232" cy="252000"/>
          </a:xfrm>
        </p:grpSpPr>
        <p:sp>
          <p:nvSpPr>
            <p:cNvPr id="9" name="Управляющая кнопка: в начало 8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Управляющая кнопка: назад 9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Управляющая кнопка: настраиваемая 10">
              <a:hlinkClick r:id="rId7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2" name="Управляющая кнопка: далее 11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Управляющая кнопка: в конец 12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Модель структуры управления ИТ</a:t>
            </a:r>
            <a:endParaRPr lang="en-US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07504" y="2050504"/>
            <a:ext cx="8820472" cy="2674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127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tabLst/>
              <a:defRPr/>
            </a:pPr>
            <a:r>
              <a:rPr kumimoji="0" lang="ru-RU" sz="2800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Для того чтобы помочь понять, смоделировать, осуществить и поддерживать принципы эффективного управления, мы предлагаем ознакомиться с моделью структуры управления ИТ, изображенной на рисунке </a:t>
            </a:r>
            <a:r>
              <a:rPr kumimoji="0" lang="uk-UA" sz="2800" i="0" u="none" strike="noStrike" kern="0" cap="none" spc="0" normalizeH="0" baseline="0" noProof="0" dirty="0" smtClean="0">
                <a:ln>
                  <a:noFill/>
                </a:ln>
                <a:solidFill>
                  <a:srgbClr val="1D528D"/>
                </a:solidFill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1.2. </a:t>
            </a:r>
            <a:endParaRPr kumimoji="0" lang="ru-RU" sz="2800" i="0" u="none" strike="noStrike" kern="0" cap="none" spc="0" normalizeH="0" baseline="0" noProof="0" dirty="0" smtClean="0">
              <a:ln>
                <a:noFill/>
              </a:ln>
              <a:solidFill>
                <a:srgbClr val="1D528D"/>
              </a:solidFill>
              <a:effectLst/>
              <a:uLnTx/>
              <a:uFillTx/>
              <a:latin typeface="+mn-lt"/>
              <a:ea typeface="+mn-ea"/>
              <a:cs typeface="Times New Roman" charset="0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Tx/>
              <a:buNone/>
              <a:tabLst/>
              <a:defRPr/>
            </a:pPr>
            <a:endParaRPr kumimoji="0" lang="ru-RU" sz="2800" i="0" u="none" strike="noStrike" kern="0" cap="none" spc="0" normalizeH="0" baseline="0" noProof="0" dirty="0">
              <a:ln>
                <a:noFill/>
              </a:ln>
              <a:solidFill>
                <a:srgbClr val="1D528D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Номер слайда 3"/>
          <p:cNvSpPr txBox="1">
            <a:spLocks/>
          </p:cNvSpPr>
          <p:nvPr/>
        </p:nvSpPr>
        <p:spPr>
          <a:xfrm>
            <a:off x="61714" y="6525344"/>
            <a:ext cx="621854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4355976" y="6561376"/>
            <a:ext cx="2736304" cy="252000"/>
            <a:chOff x="6516216" y="6489368"/>
            <a:chExt cx="2448232" cy="252000"/>
          </a:xfrm>
        </p:grpSpPr>
        <p:sp>
          <p:nvSpPr>
            <p:cNvPr id="7" name="Управляющая кнопка: в начало 6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Управляющая кнопка: назад 7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Управляющая кнопка: настраиваемая 8">
              <a:hlinkClick r:id="rId2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0" name="Управляющая кнопка: далее 9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Управляющая кнопка: в конец 10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Модель структуры управления ИТ</a:t>
            </a:r>
            <a:endParaRPr lang="en-US" dirty="0"/>
          </a:p>
        </p:txBody>
      </p:sp>
      <p:sp>
        <p:nvSpPr>
          <p:cNvPr id="4" name="Прямоугольник 3"/>
          <p:cNvSpPr/>
          <p:nvPr/>
        </p:nvSpPr>
        <p:spPr bwMode="auto">
          <a:xfrm>
            <a:off x="2071670" y="1091496"/>
            <a:ext cx="4714908" cy="4857784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ru-RU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 bwMode="auto">
          <a:xfrm>
            <a:off x="7218363" y="1295574"/>
            <a:ext cx="1851025" cy="1285875"/>
          </a:xfrm>
          <a:prstGeom prst="roundRect">
            <a:avLst/>
          </a:prstGeom>
          <a:gradFill flip="none" rotWithShape="1">
            <a:gsLst>
              <a:gs pos="0">
                <a:schemeClr val="accent3">
                  <a:shade val="51000"/>
                  <a:satMod val="130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  <a:lin ang="13500000" scaled="1"/>
            <a:tileRect/>
          </a:gradFill>
          <a:ln>
            <a:solidFill>
              <a:schemeClr val="tx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  <a:latin typeface="Arial" charset="0"/>
              </a:rPr>
              <a:t>Цели </a:t>
            </a:r>
          </a:p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  <a:latin typeface="Arial" charset="0"/>
              </a:rPr>
              <a:t>по эффективности </a:t>
            </a:r>
          </a:p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Arial" charset="0"/>
              </a:rPr>
              <a:t>бизнеса</a:t>
            </a:r>
            <a:endParaRPr lang="ru-RU" sz="160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 bwMode="auto">
          <a:xfrm>
            <a:off x="7215188" y="3152949"/>
            <a:ext cx="1857375" cy="1500187"/>
          </a:xfrm>
          <a:prstGeom prst="roundRect">
            <a:avLst/>
          </a:prstGeom>
          <a:gradFill flip="none" rotWithShape="1">
            <a:gsLst>
              <a:gs pos="0">
                <a:schemeClr val="accent3">
                  <a:shade val="51000"/>
                  <a:satMod val="130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  <a:lin ang="13500000" scaled="1"/>
            <a:tileRect/>
          </a:gradFill>
          <a:ln>
            <a:solidFill>
              <a:schemeClr val="tx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  <a:latin typeface="Arial" charset="0"/>
              </a:rPr>
              <a:t>Показатели </a:t>
            </a:r>
          </a:p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  <a:latin typeface="Arial" charset="0"/>
              </a:rPr>
              <a:t>работы ИТ и</a:t>
            </a:r>
          </a:p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  <a:latin typeface="Arial" charset="0"/>
              </a:rPr>
              <a:t>ответственность </a:t>
            </a:r>
          </a:p>
        </p:txBody>
      </p:sp>
      <p:sp>
        <p:nvSpPr>
          <p:cNvPr id="8" name="Скругленный прямоугольник 7"/>
          <p:cNvSpPr/>
          <p:nvPr/>
        </p:nvSpPr>
        <p:spPr bwMode="auto">
          <a:xfrm>
            <a:off x="71438" y="1340768"/>
            <a:ext cx="1714500" cy="1285875"/>
          </a:xfrm>
          <a:prstGeom prst="roundRect">
            <a:avLst/>
          </a:prstGeom>
          <a:gradFill flip="none" rotWithShape="1">
            <a:gsLst>
              <a:gs pos="0">
                <a:schemeClr val="accent3">
                  <a:shade val="51000"/>
                  <a:satMod val="130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  <a:lin ang="13500000" scaled="1"/>
            <a:tileRect/>
          </a:gradFill>
          <a:ln>
            <a:solidFill>
              <a:schemeClr val="tx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  <a:latin typeface="Arial" charset="0"/>
              </a:rPr>
              <a:t>Стратегия </a:t>
            </a:r>
          </a:p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  <a:latin typeface="Arial" charset="0"/>
              </a:rPr>
              <a:t>и структура </a:t>
            </a:r>
          </a:p>
          <a:p>
            <a:pPr algn="ctr">
              <a:defRPr/>
            </a:pPr>
            <a:r>
              <a:rPr lang="ru-RU" sz="1600" dirty="0" smtClean="0">
                <a:solidFill>
                  <a:schemeClr val="tx1"/>
                </a:solidFill>
                <a:latin typeface="Arial" charset="0"/>
              </a:rPr>
              <a:t>предприятия</a:t>
            </a:r>
            <a:endParaRPr lang="ru-RU" sz="160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 bwMode="auto">
          <a:xfrm>
            <a:off x="71438" y="3198143"/>
            <a:ext cx="1714500" cy="1500187"/>
          </a:xfrm>
          <a:prstGeom prst="roundRect">
            <a:avLst/>
          </a:prstGeom>
          <a:gradFill flip="none" rotWithShape="1">
            <a:gsLst>
              <a:gs pos="0">
                <a:schemeClr val="accent3">
                  <a:shade val="51000"/>
                  <a:satMod val="130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  <a:lin ang="13500000" scaled="1"/>
            <a:tileRect/>
          </a:gradFill>
          <a:ln>
            <a:solidFill>
              <a:schemeClr val="tx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charset="0"/>
              </a:rPr>
              <a:t>Структура 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" charset="0"/>
              </a:rPr>
              <a:t>и желаемое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" charset="0"/>
              </a:rPr>
              <a:t>поведение</a:t>
            </a:r>
            <a:endParaRPr lang="ru-RU" sz="160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0" name="Двойная стрелка вверх/вниз 9"/>
          <p:cNvSpPr/>
          <p:nvPr/>
        </p:nvSpPr>
        <p:spPr bwMode="auto">
          <a:xfrm>
            <a:off x="1146175" y="2555205"/>
            <a:ext cx="285750" cy="714375"/>
          </a:xfrm>
          <a:prstGeom prst="upDownArrow">
            <a:avLst/>
          </a:prstGeom>
          <a:ln>
            <a:solidFill>
              <a:schemeClr val="tx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1" name="Двойная стрелка вверх/вниз 10"/>
          <p:cNvSpPr/>
          <p:nvPr/>
        </p:nvSpPr>
        <p:spPr bwMode="auto">
          <a:xfrm>
            <a:off x="7402513" y="2510011"/>
            <a:ext cx="285750" cy="714375"/>
          </a:xfrm>
          <a:prstGeom prst="upDownArrow">
            <a:avLst/>
          </a:prstGeom>
          <a:ln>
            <a:solidFill>
              <a:schemeClr val="tx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2" name="Двойная стрелка влево/вправо 11"/>
          <p:cNvSpPr/>
          <p:nvPr/>
        </p:nvSpPr>
        <p:spPr bwMode="auto">
          <a:xfrm>
            <a:off x="6786563" y="2690986"/>
            <a:ext cx="647700" cy="203200"/>
          </a:xfrm>
          <a:prstGeom prst="leftRightArrow">
            <a:avLst/>
          </a:prstGeom>
          <a:ln>
            <a:solidFill>
              <a:schemeClr val="tx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3" name="Двойная стрелка вверх/вниз 12"/>
          <p:cNvSpPr/>
          <p:nvPr/>
        </p:nvSpPr>
        <p:spPr bwMode="auto">
          <a:xfrm>
            <a:off x="6000750" y="6025259"/>
            <a:ext cx="285750" cy="500062"/>
          </a:xfrm>
          <a:prstGeom prst="upDownArrow">
            <a:avLst/>
          </a:prstGeom>
          <a:ln>
            <a:solidFill>
              <a:schemeClr val="tx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4" name="Двойная стрелка влево/вправо 13"/>
          <p:cNvSpPr/>
          <p:nvPr/>
        </p:nvSpPr>
        <p:spPr bwMode="auto">
          <a:xfrm>
            <a:off x="107504" y="6168134"/>
            <a:ext cx="500063" cy="214312"/>
          </a:xfrm>
          <a:prstGeom prst="leftRightArrow">
            <a:avLst/>
          </a:prstGeom>
          <a:ln>
            <a:solidFill>
              <a:schemeClr val="tx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5" name="Блок-схема: документ 14"/>
          <p:cNvSpPr/>
          <p:nvPr/>
        </p:nvSpPr>
        <p:spPr bwMode="auto">
          <a:xfrm>
            <a:off x="678978" y="6025278"/>
            <a:ext cx="2428892" cy="500066"/>
          </a:xfrm>
          <a:prstGeom prst="flowChartDocument">
            <a:avLst/>
          </a:prstGeom>
          <a:gradFill flip="none" rotWithShape="1">
            <a:gsLst>
              <a:gs pos="0">
                <a:schemeClr val="accent3">
                  <a:shade val="51000"/>
                  <a:satMod val="130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  <a:lin ang="13500000" scaled="1"/>
            <a:tileRect/>
          </a:gradFill>
          <a:ln>
            <a:solidFill>
              <a:schemeClr val="tx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r>
              <a:rPr lang="ru-RU" sz="1700" dirty="0">
                <a:solidFill>
                  <a:schemeClr val="tx1"/>
                </a:solidFill>
                <a:latin typeface="Arial" charset="0"/>
              </a:rPr>
              <a:t>Гармонизировать что?</a:t>
            </a:r>
          </a:p>
        </p:txBody>
      </p:sp>
      <p:sp>
        <p:nvSpPr>
          <p:cNvPr id="16" name="Блок-схема: документ 15"/>
          <p:cNvSpPr/>
          <p:nvPr/>
        </p:nvSpPr>
        <p:spPr bwMode="auto">
          <a:xfrm>
            <a:off x="6429388" y="6025278"/>
            <a:ext cx="2428892" cy="500066"/>
          </a:xfrm>
          <a:prstGeom prst="flowChartDocument">
            <a:avLst/>
          </a:prstGeom>
          <a:gradFill flip="none" rotWithShape="1">
            <a:gsLst>
              <a:gs pos="0">
                <a:schemeClr val="accent3">
                  <a:shade val="51000"/>
                  <a:satMod val="130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  <a:lin ang="13500000" scaled="1"/>
            <a:tileRect/>
          </a:gradFill>
          <a:ln>
            <a:solidFill>
              <a:schemeClr val="tx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r>
              <a:rPr lang="ru-RU" sz="1700" dirty="0">
                <a:solidFill>
                  <a:schemeClr val="tx1"/>
                </a:solidFill>
                <a:latin typeface="Arial" charset="0"/>
              </a:rPr>
              <a:t>Гармонизировать как?</a:t>
            </a:r>
          </a:p>
        </p:txBody>
      </p:sp>
      <p:sp>
        <p:nvSpPr>
          <p:cNvPr id="17" name="Двойная стрелка влево/вправо 37"/>
          <p:cNvSpPr/>
          <p:nvPr/>
        </p:nvSpPr>
        <p:spPr bwMode="auto">
          <a:xfrm>
            <a:off x="1403350" y="2734593"/>
            <a:ext cx="647700" cy="203200"/>
          </a:xfrm>
          <a:prstGeom prst="leftRightArrow">
            <a:avLst/>
          </a:prstGeom>
          <a:ln>
            <a:solidFill>
              <a:schemeClr val="tx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2123728" y="1196752"/>
            <a:ext cx="2592288" cy="1517536"/>
          </a:xfrm>
          <a:prstGeom prst="rect">
            <a:avLst/>
          </a:prstGeom>
          <a:gradFill flip="none" rotWithShape="1">
            <a:gsLst>
              <a:gs pos="0">
                <a:schemeClr val="accent3">
                  <a:shade val="51000"/>
                  <a:satMod val="130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  <a:lin ang="8100000" scaled="1"/>
            <a:tileRect/>
          </a:gradFill>
          <a:ln>
            <a:solidFill>
              <a:schemeClr val="tx2">
                <a:lumMod val="50000"/>
              </a:schemeClr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Прямоугольник 19"/>
          <p:cNvSpPr/>
          <p:nvPr/>
        </p:nvSpPr>
        <p:spPr>
          <a:xfrm>
            <a:off x="2339752" y="1772817"/>
            <a:ext cx="2664296" cy="1642268"/>
          </a:xfrm>
          <a:prstGeom prst="rect">
            <a:avLst/>
          </a:prstGeom>
          <a:gradFill flip="none" rotWithShape="1">
            <a:gsLst>
              <a:gs pos="0">
                <a:schemeClr val="accent3">
                  <a:shade val="51000"/>
                  <a:satMod val="130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  <a:lin ang="8100000" scaled="1"/>
            <a:tileRect/>
          </a:gradFill>
          <a:ln>
            <a:solidFill>
              <a:schemeClr val="tx2">
                <a:lumMod val="50000"/>
              </a:schemeClr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Прямоугольник 20"/>
          <p:cNvSpPr/>
          <p:nvPr/>
        </p:nvSpPr>
        <p:spPr>
          <a:xfrm>
            <a:off x="2627784" y="2327177"/>
            <a:ext cx="2952328" cy="1642268"/>
          </a:xfrm>
          <a:prstGeom prst="rect">
            <a:avLst/>
          </a:prstGeom>
          <a:gradFill flip="none" rotWithShape="1">
            <a:gsLst>
              <a:gs pos="0">
                <a:schemeClr val="accent3">
                  <a:shade val="51000"/>
                  <a:satMod val="130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  <a:lin ang="8100000" scaled="1"/>
            <a:tileRect/>
          </a:gradFill>
          <a:ln>
            <a:solidFill>
              <a:schemeClr val="tx2">
                <a:lumMod val="50000"/>
              </a:schemeClr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2987824" y="2831233"/>
            <a:ext cx="2736304" cy="1642268"/>
          </a:xfrm>
          <a:prstGeom prst="rect">
            <a:avLst/>
          </a:prstGeom>
          <a:gradFill flip="none" rotWithShape="1">
            <a:gsLst>
              <a:gs pos="0">
                <a:schemeClr val="accent3">
                  <a:shade val="51000"/>
                  <a:satMod val="130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  <a:lin ang="8100000" scaled="1"/>
            <a:tileRect/>
          </a:gradFill>
          <a:ln>
            <a:solidFill>
              <a:schemeClr val="tx2">
                <a:lumMod val="50000"/>
              </a:schemeClr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Прямоугольник 22"/>
          <p:cNvSpPr/>
          <p:nvPr/>
        </p:nvSpPr>
        <p:spPr>
          <a:xfrm>
            <a:off x="3275856" y="3407296"/>
            <a:ext cx="2736304" cy="1479675"/>
          </a:xfrm>
          <a:prstGeom prst="rect">
            <a:avLst/>
          </a:prstGeom>
          <a:gradFill flip="none" rotWithShape="1">
            <a:gsLst>
              <a:gs pos="0">
                <a:schemeClr val="accent3">
                  <a:shade val="51000"/>
                  <a:satMod val="130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  <a:lin ang="8100000" scaled="1"/>
            <a:tileRect/>
          </a:gradFill>
          <a:ln>
            <a:solidFill>
              <a:schemeClr val="tx2">
                <a:lumMod val="50000"/>
              </a:schemeClr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Прямоугольник 23"/>
          <p:cNvSpPr/>
          <p:nvPr/>
        </p:nvSpPr>
        <p:spPr>
          <a:xfrm>
            <a:off x="3707904" y="3911352"/>
            <a:ext cx="3024336" cy="1821904"/>
          </a:xfrm>
          <a:prstGeom prst="rect">
            <a:avLst/>
          </a:prstGeom>
          <a:gradFill flip="none" rotWithShape="1">
            <a:gsLst>
              <a:gs pos="0">
                <a:schemeClr val="accent3">
                  <a:shade val="51000"/>
                  <a:satMod val="130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  <a:lin ang="8100000" scaled="1"/>
            <a:tileRect/>
          </a:gradFill>
          <a:ln>
            <a:solidFill>
              <a:schemeClr val="tx2">
                <a:lumMod val="50000"/>
              </a:schemeClr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2267744" y="1196752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400" dirty="0" smtClean="0"/>
              <a:t>Управление взаимоотношениями</a:t>
            </a:r>
            <a:endParaRPr lang="en-US" sz="1400" dirty="0"/>
          </a:p>
        </p:txBody>
      </p:sp>
      <p:sp>
        <p:nvSpPr>
          <p:cNvPr id="26" name="TextBox 25"/>
          <p:cNvSpPr txBox="1"/>
          <p:nvPr/>
        </p:nvSpPr>
        <p:spPr>
          <a:xfrm>
            <a:off x="2339752" y="1772816"/>
            <a:ext cx="26642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400" dirty="0" smtClean="0"/>
              <a:t>Управление </a:t>
            </a:r>
            <a:br>
              <a:rPr lang="ru-RU" sz="1400" dirty="0" smtClean="0"/>
            </a:br>
            <a:r>
              <a:rPr lang="ru-RU" sz="1400" dirty="0" smtClean="0"/>
              <a:t>физическими активами</a:t>
            </a:r>
          </a:p>
          <a:p>
            <a:pPr algn="ctr"/>
            <a:endParaRPr lang="en-US" sz="1400" dirty="0"/>
          </a:p>
        </p:txBody>
      </p:sp>
      <p:sp>
        <p:nvSpPr>
          <p:cNvPr id="27" name="TextBox 26"/>
          <p:cNvSpPr txBox="1"/>
          <p:nvPr/>
        </p:nvSpPr>
        <p:spPr>
          <a:xfrm>
            <a:off x="3563888" y="4005064"/>
            <a:ext cx="31683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400" dirty="0" smtClean="0"/>
              <a:t>Структура управления ИТ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483768" y="2330296"/>
            <a:ext cx="32403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400" dirty="0" smtClean="0"/>
              <a:t>Управление интеллектуальной</a:t>
            </a:r>
            <a:br>
              <a:rPr lang="ru-RU" sz="1400" dirty="0" smtClean="0"/>
            </a:br>
            <a:r>
              <a:rPr lang="ru-RU" sz="1400" dirty="0" smtClean="0"/>
              <a:t> собственностью</a:t>
            </a:r>
          </a:p>
          <a:p>
            <a:pPr algn="ctr"/>
            <a:endParaRPr lang="en-US" sz="1400" dirty="0"/>
          </a:p>
        </p:txBody>
      </p:sp>
      <p:sp>
        <p:nvSpPr>
          <p:cNvPr id="29" name="TextBox 28"/>
          <p:cNvSpPr txBox="1"/>
          <p:nvPr/>
        </p:nvSpPr>
        <p:spPr>
          <a:xfrm>
            <a:off x="3203848" y="2977207"/>
            <a:ext cx="23762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400" dirty="0" smtClean="0"/>
              <a:t>Управление кадрами</a:t>
            </a:r>
            <a:endParaRPr lang="en-US" sz="1400" dirty="0"/>
          </a:p>
        </p:txBody>
      </p:sp>
      <p:sp>
        <p:nvSpPr>
          <p:cNvPr id="30" name="TextBox 29"/>
          <p:cNvSpPr txBox="1"/>
          <p:nvPr/>
        </p:nvSpPr>
        <p:spPr>
          <a:xfrm>
            <a:off x="3275856" y="3481263"/>
            <a:ext cx="28803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400" dirty="0" smtClean="0"/>
              <a:t>Управление финансами</a:t>
            </a:r>
            <a:endParaRPr lang="en-US" sz="1400" dirty="0"/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2123728" y="1844824"/>
            <a:ext cx="21602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3275856" y="4077072"/>
            <a:ext cx="36004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>
            <a:off x="2339752" y="2420888"/>
            <a:ext cx="28803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2627784" y="2924944"/>
            <a:ext cx="36004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2987824" y="3501008"/>
            <a:ext cx="28803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flipV="1">
            <a:off x="3707904" y="4581128"/>
            <a:ext cx="3024336" cy="1085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3563888" y="4581128"/>
            <a:ext cx="31683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400" dirty="0" smtClean="0"/>
              <a:t>Механизмы управления ИТ</a:t>
            </a:r>
          </a:p>
        </p:txBody>
      </p:sp>
      <p:sp>
        <p:nvSpPr>
          <p:cNvPr id="38" name="Овал 37"/>
          <p:cNvSpPr/>
          <p:nvPr/>
        </p:nvSpPr>
        <p:spPr>
          <a:xfrm>
            <a:off x="4427984" y="4869160"/>
            <a:ext cx="1512168" cy="792088"/>
          </a:xfrm>
          <a:prstGeom prst="ellips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" charset="0"/>
              </a:rPr>
              <a:t>Решение в ИТ</a:t>
            </a:r>
            <a:endParaRPr lang="en-US" sz="160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9" name="Номер слайда 3"/>
          <p:cNvSpPr txBox="1">
            <a:spLocks/>
          </p:cNvSpPr>
          <p:nvPr/>
        </p:nvSpPr>
        <p:spPr>
          <a:xfrm>
            <a:off x="61714" y="6525344"/>
            <a:ext cx="621854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grpSp>
        <p:nvGrpSpPr>
          <p:cNvPr id="40" name="Группа 39"/>
          <p:cNvGrpSpPr/>
          <p:nvPr/>
        </p:nvGrpSpPr>
        <p:grpSpPr>
          <a:xfrm>
            <a:off x="4355976" y="6561376"/>
            <a:ext cx="2736304" cy="252000"/>
            <a:chOff x="6516216" y="6489368"/>
            <a:chExt cx="2448232" cy="252000"/>
          </a:xfrm>
        </p:grpSpPr>
        <p:sp>
          <p:nvSpPr>
            <p:cNvPr id="41" name="Управляющая кнопка: в начало 40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Управляющая кнопка: назад 41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Управляющая кнопка: настраиваемая 42">
              <a:hlinkClick r:id="rId2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45" name="Управляющая кнопка: далее 44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Управляющая кнопка: в конец 45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Модель структуры управления ИТ</a:t>
            </a:r>
            <a:endParaRPr lang="en-US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white">
          <a:xfrm>
            <a:off x="107504" y="908720"/>
            <a:ext cx="8928992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З</a:t>
            </a:r>
            <a:r>
              <a:rPr kumimoji="0" lang="ru-RU" sz="2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десь </a:t>
            </a:r>
            <a:r>
              <a:rPr kumimoji="0" lang="uk-UA" sz="2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представлена </a:t>
            </a:r>
            <a:r>
              <a:rPr kumimoji="0" lang="ru-RU" sz="2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общ</a:t>
            </a:r>
            <a:r>
              <a:rPr kumimoji="0" lang="uk-UA" sz="2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ая</a:t>
            </a:r>
            <a:r>
              <a:rPr kumimoji="0" lang="ru-RU" sz="2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 форм</a:t>
            </a:r>
            <a:r>
              <a:rPr kumimoji="0" lang="uk-UA" sz="2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а</a:t>
            </a:r>
            <a:r>
              <a:rPr kumimoji="0" lang="ru-RU" sz="2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 для любого предприятия, чтобы мо</a:t>
            </a:r>
            <a:r>
              <a:rPr kumimoji="0" lang="uk-UA" sz="2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жно было самостоятельно  </a:t>
            </a:r>
            <a:r>
              <a:rPr kumimoji="0" lang="ru-RU" sz="2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ее заполнить. Модель отображает </a:t>
            </a:r>
            <a:r>
              <a:rPr kumimoji="0" lang="ru-RU" sz="2400" b="1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гармонизацию </a:t>
            </a:r>
            <a:r>
              <a:rPr kumimoji="0" lang="ru-RU" sz="2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(горизонтальные стрелки) </a:t>
            </a:r>
            <a:r>
              <a:rPr kumimoji="0" lang="ru-RU" sz="2400" b="1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трех составляющих:</a:t>
            </a:r>
            <a:r>
              <a:rPr kumimoji="0" lang="ru-RU" sz="2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 </a:t>
            </a:r>
            <a:endParaRPr kumimoji="0" lang="ru-RU" sz="24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Times New Roman" charset="0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395536" y="3201888"/>
          <a:ext cx="7772400" cy="2819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Номер слайда 3"/>
          <p:cNvSpPr txBox="1">
            <a:spLocks/>
          </p:cNvSpPr>
          <p:nvPr/>
        </p:nvSpPr>
        <p:spPr>
          <a:xfrm>
            <a:off x="61714" y="6525344"/>
            <a:ext cx="621854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4355976" y="6561376"/>
            <a:ext cx="2736304" cy="252000"/>
            <a:chOff x="6516216" y="6489368"/>
            <a:chExt cx="2448232" cy="252000"/>
          </a:xfrm>
        </p:grpSpPr>
        <p:sp>
          <p:nvSpPr>
            <p:cNvPr id="9" name="Управляющая кнопка: в начало 8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Управляющая кнопка: назад 9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Управляющая кнопка: настраиваемая 10">
              <a:hlinkClick r:id="rId7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2" name="Управляющая кнопка: далее 11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Управляющая кнопка: в конец 12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Модель структуры управления ИТ</a:t>
            </a:r>
            <a:endParaRPr lang="en-US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72008" y="1762472"/>
            <a:ext cx="889248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400" b="1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Стратегия, структура управления и цели, связанные с эффективностью бизнеса, устанавливаются, соответственно, через структуру ИТ и желаемое поведение, механизмы управления и показатели работы ИТ. </a:t>
            </a:r>
            <a:endParaRPr kumimoji="0" lang="uk-UA" sz="2400" b="1" i="0" u="none" strike="noStrike" kern="0" cap="none" spc="0" normalizeH="0" baseline="0" noProof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2400" b="1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Times New Roman" charset="0"/>
              </a:rPr>
              <a:t>Модель также иллюстрирует необходимость согласования управления ИТ с управлением другими ключевыми активами. 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endParaRPr kumimoji="0" lang="ru-RU" sz="24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Номер слайда 3"/>
          <p:cNvSpPr txBox="1">
            <a:spLocks/>
          </p:cNvSpPr>
          <p:nvPr/>
        </p:nvSpPr>
        <p:spPr>
          <a:xfrm>
            <a:off x="61714" y="6525344"/>
            <a:ext cx="621854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4355976" y="6561376"/>
            <a:ext cx="2736304" cy="252000"/>
            <a:chOff x="6516216" y="6489368"/>
            <a:chExt cx="2448232" cy="252000"/>
          </a:xfrm>
        </p:grpSpPr>
        <p:sp>
          <p:nvSpPr>
            <p:cNvPr id="7" name="Управляющая кнопка: в начало 6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Управляющая кнопка: назад 7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Управляющая кнопка: настраиваемая 8">
              <a:hlinkClick r:id="rId2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0" name="Управляющая кнопка: далее 9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Управляющая кнопка: в конец 10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Контрольные вопросы</a:t>
            </a:r>
            <a:endParaRPr lang="en-US" dirty="0"/>
          </a:p>
        </p:txBody>
      </p:sp>
      <p:graphicFrame>
        <p:nvGraphicFramePr>
          <p:cNvPr id="5" name="Схема 4"/>
          <p:cNvGraphicFramePr/>
          <p:nvPr/>
        </p:nvGraphicFramePr>
        <p:xfrm>
          <a:off x="251520" y="1589112"/>
          <a:ext cx="8568952" cy="464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Номер слайда 3"/>
          <p:cNvSpPr txBox="1">
            <a:spLocks/>
          </p:cNvSpPr>
          <p:nvPr/>
        </p:nvSpPr>
        <p:spPr>
          <a:xfrm>
            <a:off x="61714" y="6525344"/>
            <a:ext cx="621854" cy="3270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9720D5-92B7-4F2A-8918-9A7B8F81679A}" type="slidenum">
              <a:rPr kumimoji="0" lang="ru-RU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ru-RU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4355976" y="6561376"/>
            <a:ext cx="2736304" cy="252000"/>
            <a:chOff x="6516216" y="6489368"/>
            <a:chExt cx="2448232" cy="252000"/>
          </a:xfrm>
        </p:grpSpPr>
        <p:sp>
          <p:nvSpPr>
            <p:cNvPr id="8" name="Управляющая кнопка: в начало 7">
              <a:hlinkClick r:id="" action="ppaction://hlinkshowjump?jump=firstslide" highlightClick="1"/>
            </p:cNvPr>
            <p:cNvSpPr/>
            <p:nvPr/>
          </p:nvSpPr>
          <p:spPr>
            <a:xfrm>
              <a:off x="6516216" y="6489368"/>
              <a:ext cx="360000" cy="252000"/>
            </a:xfrm>
            <a:prstGeom prst="actionButtonBeginning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Управляющая кнопка: назад 8">
              <a:hlinkClick r:id="" action="ppaction://hlinkshowjump?jump=previousslide" highlightClick="1"/>
            </p:cNvPr>
            <p:cNvSpPr/>
            <p:nvPr/>
          </p:nvSpPr>
          <p:spPr>
            <a:xfrm>
              <a:off x="6948264" y="6489368"/>
              <a:ext cx="360000" cy="252000"/>
            </a:xfrm>
            <a:prstGeom prst="actionButtonBackPrevious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Управляющая кнопка: настраиваемая 9">
              <a:hlinkClick r:id="rId7" action="ppaction://hlinksldjump" highlightClick="1"/>
            </p:cNvPr>
            <p:cNvSpPr/>
            <p:nvPr/>
          </p:nvSpPr>
          <p:spPr>
            <a:xfrm>
              <a:off x="7380312" y="6489368"/>
              <a:ext cx="720080" cy="252000"/>
            </a:xfrm>
            <a:prstGeom prst="actionButtonBlank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План</a:t>
              </a:r>
              <a:endParaRPr lang="en-US" dirty="0"/>
            </a:p>
          </p:txBody>
        </p:sp>
        <p:sp>
          <p:nvSpPr>
            <p:cNvPr id="11" name="Управляющая кнопка: далее 10">
              <a:hlinkClick r:id="" action="ppaction://hlinkshowjump?jump=nextslide" highlightClick="1"/>
            </p:cNvPr>
            <p:cNvSpPr/>
            <p:nvPr/>
          </p:nvSpPr>
          <p:spPr>
            <a:xfrm>
              <a:off x="8172400" y="6489368"/>
              <a:ext cx="360000" cy="252000"/>
            </a:xfrm>
            <a:prstGeom prst="actionButtonForwardNext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Управляющая кнопка: в конец 11">
              <a:hlinkClick r:id="" action="ppaction://hlinkshowjump?jump=lastslide" highlightClick="1"/>
            </p:cNvPr>
            <p:cNvSpPr/>
            <p:nvPr/>
          </p:nvSpPr>
          <p:spPr>
            <a:xfrm>
              <a:off x="8604448" y="6489368"/>
              <a:ext cx="360000" cy="252000"/>
            </a:xfrm>
            <a:prstGeom prst="actionButtonEnd">
              <a:avLst/>
            </a:prstGeom>
            <a:solidFill>
              <a:schemeClr val="tx1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5486400"/>
            <a:ext cx="5167313" cy="414338"/>
          </a:xfrm>
          <a:ln/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000" dirty="0" smtClean="0"/>
              <a:t>Ваши вопросы?</a:t>
            </a:r>
            <a:endParaRPr lang="en-US" sz="2000" dirty="0"/>
          </a:p>
        </p:txBody>
      </p:sp>
      <p:sp>
        <p:nvSpPr>
          <p:cNvPr id="83971" name="WordArt 3"/>
          <p:cNvSpPr>
            <a:spLocks noChangeArrowheads="1" noChangeShapeType="1" noTextEdit="1"/>
          </p:cNvSpPr>
          <p:nvPr/>
        </p:nvSpPr>
        <p:spPr bwMode="gray">
          <a:xfrm>
            <a:off x="1403648" y="2060848"/>
            <a:ext cx="6263208" cy="722312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ru-RU" sz="5400" b="1" kern="10" dirty="0" smtClean="0">
                <a:ln w="3810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2"/>
                    </a:gs>
                    <a:gs pos="100000">
                      <a:schemeClr val="hlink"/>
                    </a:gs>
                  </a:gsLst>
                  <a:lin ang="0" scaled="1"/>
                </a:gradFill>
                <a:effectLst>
                  <a:outerShdw dist="35921" dir="2700000" algn="ctr" rotWithShape="0">
                    <a:srgbClr val="B2B2B2">
                      <a:alpha val="50000"/>
                    </a:srgbClr>
                  </a:outerShdw>
                </a:effectLst>
                <a:latin typeface="Verdana"/>
                <a:ea typeface="Verdana"/>
                <a:cs typeface="Verdana"/>
              </a:rPr>
              <a:t>Спасибо за внимание!</a:t>
            </a:r>
            <a:endParaRPr lang="en-US" sz="5400" b="1" kern="10" dirty="0">
              <a:ln w="38100">
                <a:solidFill>
                  <a:schemeClr val="bg1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2"/>
                  </a:gs>
                  <a:gs pos="100000">
                    <a:schemeClr val="hlink"/>
                  </a:gs>
                </a:gsLst>
                <a:lin ang="0" scaled="1"/>
              </a:gradFill>
              <a:effectLst>
                <a:outerShdw dist="35921" dir="2700000" algn="ctr" rotWithShape="0">
                  <a:srgbClr val="B2B2B2">
                    <a:alpha val="50000"/>
                  </a:srgbClr>
                </a:outerShdw>
              </a:effectLst>
              <a:latin typeface="Verdana"/>
              <a:ea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7cdb2004108l">
  <a:themeElements>
    <a:clrScheme name="sample 3">
      <a:dk1>
        <a:srgbClr val="1F5281"/>
      </a:dk1>
      <a:lt1>
        <a:srgbClr val="FFFFFF"/>
      </a:lt1>
      <a:dk2>
        <a:srgbClr val="003399"/>
      </a:dk2>
      <a:lt2>
        <a:srgbClr val="D6E1E2"/>
      </a:lt2>
      <a:accent1>
        <a:srgbClr val="30A483"/>
      </a:accent1>
      <a:accent2>
        <a:srgbClr val="CC9900"/>
      </a:accent2>
      <a:accent3>
        <a:srgbClr val="FFFFFF"/>
      </a:accent3>
      <a:accent4>
        <a:srgbClr val="19456D"/>
      </a:accent4>
      <a:accent5>
        <a:srgbClr val="ADCFC1"/>
      </a:accent5>
      <a:accent6>
        <a:srgbClr val="B98A00"/>
      </a:accent6>
      <a:hlink>
        <a:srgbClr val="1481B8"/>
      </a:hlink>
      <a:folHlink>
        <a:srgbClr val="83A6A7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666699"/>
        </a:dk1>
        <a:lt1>
          <a:srgbClr val="FFFFFF"/>
        </a:lt1>
        <a:dk2>
          <a:srgbClr val="000000"/>
        </a:dk2>
        <a:lt2>
          <a:srgbClr val="F7F4D5"/>
        </a:lt2>
        <a:accent1>
          <a:srgbClr val="72B88E"/>
        </a:accent1>
        <a:accent2>
          <a:srgbClr val="C78DD7"/>
        </a:accent2>
        <a:accent3>
          <a:srgbClr val="FFFFFF"/>
        </a:accent3>
        <a:accent4>
          <a:srgbClr val="565682"/>
        </a:accent4>
        <a:accent5>
          <a:srgbClr val="BCD8C6"/>
        </a:accent5>
        <a:accent6>
          <a:srgbClr val="B47FC3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1D528D"/>
        </a:dk1>
        <a:lt1>
          <a:srgbClr val="FFFFFF"/>
        </a:lt1>
        <a:dk2>
          <a:srgbClr val="000000"/>
        </a:dk2>
        <a:lt2>
          <a:srgbClr val="DDDDDD"/>
        </a:lt2>
        <a:accent1>
          <a:srgbClr val="2CA3C8"/>
        </a:accent1>
        <a:accent2>
          <a:srgbClr val="00CC99"/>
        </a:accent2>
        <a:accent3>
          <a:srgbClr val="FFFFFF"/>
        </a:accent3>
        <a:accent4>
          <a:srgbClr val="174578"/>
        </a:accent4>
        <a:accent5>
          <a:srgbClr val="ACCEE0"/>
        </a:accent5>
        <a:accent6>
          <a:srgbClr val="00B98A"/>
        </a:accent6>
        <a:hlink>
          <a:srgbClr val="9999FF"/>
        </a:hlink>
        <a:folHlink>
          <a:srgbClr val="3333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1F5281"/>
        </a:dk1>
        <a:lt1>
          <a:srgbClr val="FFFFFF"/>
        </a:lt1>
        <a:dk2>
          <a:srgbClr val="003399"/>
        </a:dk2>
        <a:lt2>
          <a:srgbClr val="D6E1E2"/>
        </a:lt2>
        <a:accent1>
          <a:srgbClr val="30A483"/>
        </a:accent1>
        <a:accent2>
          <a:srgbClr val="CC9900"/>
        </a:accent2>
        <a:accent3>
          <a:srgbClr val="FFFFFF"/>
        </a:accent3>
        <a:accent4>
          <a:srgbClr val="19456D"/>
        </a:accent4>
        <a:accent5>
          <a:srgbClr val="ADCFC1"/>
        </a:accent5>
        <a:accent6>
          <a:srgbClr val="B98A00"/>
        </a:accent6>
        <a:hlink>
          <a:srgbClr val="1481B8"/>
        </a:hlink>
        <a:folHlink>
          <a:srgbClr val="83A6A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17cdb2004108l</Template>
  <TotalTime>1435</TotalTime>
  <Words>1393</Words>
  <Application>Microsoft Office PowerPoint</Application>
  <PresentationFormat>Экран (4:3)</PresentationFormat>
  <Paragraphs>206</Paragraphs>
  <Slides>25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7" baseType="lpstr">
      <vt:lpstr>17cdb2004108l</vt:lpstr>
      <vt:lpstr>Image</vt:lpstr>
      <vt:lpstr>Лекция 3</vt:lpstr>
      <vt:lpstr>План</vt:lpstr>
      <vt:lpstr>Управление ИТ</vt:lpstr>
      <vt:lpstr>Управление ИТ</vt:lpstr>
      <vt:lpstr>Управление или менеджмент?</vt:lpstr>
      <vt:lpstr>Управление инвестициями в ИТ</vt:lpstr>
      <vt:lpstr>ИАС «Университет»</vt:lpstr>
      <vt:lpstr>ИАС «Университет»</vt:lpstr>
      <vt:lpstr>ИАС «Университет»</vt:lpstr>
      <vt:lpstr>Ключевые вопросы</vt:lpstr>
      <vt:lpstr>Ключевые вопросы</vt:lpstr>
      <vt:lpstr>Матрица структуры управления</vt:lpstr>
      <vt:lpstr>Матрица структуры управления</vt:lpstr>
      <vt:lpstr>Заголовки столбцов матрицы – решения</vt:lpstr>
      <vt:lpstr>Заголовки столбцов матрицы – решения</vt:lpstr>
      <vt:lpstr>Ключевые решения</vt:lpstr>
      <vt:lpstr>Заголовки строк матрицы – архетипы</vt:lpstr>
      <vt:lpstr>Заголовки строк матрицы – архетипы</vt:lpstr>
      <vt:lpstr>Реализация и мониторинг исполнения решений</vt:lpstr>
      <vt:lpstr>Модель структуры управления ИТ</vt:lpstr>
      <vt:lpstr>Модель структуры управления ИТ</vt:lpstr>
      <vt:lpstr>Модель структуры управления ИТ</vt:lpstr>
      <vt:lpstr>Модель структуры управления ИТ</vt:lpstr>
      <vt:lpstr>Контрольные вопросы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Алферов Евгений Андреевич</dc:creator>
  <cp:lastModifiedBy>Алферов Евгений Андреевич</cp:lastModifiedBy>
  <cp:revision>40</cp:revision>
  <dcterms:created xsi:type="dcterms:W3CDTF">2011-08-30T07:21:07Z</dcterms:created>
  <dcterms:modified xsi:type="dcterms:W3CDTF">2012-01-23T14:31:03Z</dcterms:modified>
</cp:coreProperties>
</file>