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Біотехнологія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 dirty="0" smtClean="0"/>
          </a:p>
          <a:p>
            <a:r>
              <a:rPr lang="uk-UA" dirty="0" smtClean="0"/>
              <a:t>014 Середня освіта (хімія)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96078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99" y="4343401"/>
            <a:ext cx="3349367" cy="2278062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450966" y="751344"/>
            <a:ext cx="874103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uk-UA" sz="3200" b="1" dirty="0">
                <a:latin typeface="Times New Roman" panose="02020603050405020304" pitchFamily="18" charset="0"/>
              </a:rPr>
              <a:t>Метою курсу </a:t>
            </a:r>
            <a:r>
              <a:rPr lang="uk-UA" sz="3200" dirty="0">
                <a:latin typeface="Times New Roman" panose="02020603050405020304" pitchFamily="18" charset="0"/>
              </a:rPr>
              <a:t>є ознайомлення студентів біологічних та хімічних спеціальностей з предметом біотехнології, з новими досягненнями науки у сфері генетичної інженерії, клітинної інженерії, культурі ізольованих тканин та клітин, виробництві антибіотиків та вакцин, ферментній біотехнології, біотехнологічних процесів у харчовій та переробній промисловості, зв’язку біотехнології з енергетикою та екологією, та клонуванні тварин та людей. </a:t>
            </a:r>
            <a:endParaRPr lang="uk-UA" sz="3200" dirty="0">
              <a:latin typeface="Arial Unicode MS"/>
            </a:endParaRPr>
          </a:p>
        </p:txBody>
      </p:sp>
    </p:spTree>
    <p:extLst>
      <p:ext uri="{BB962C8B-B14F-4D97-AF65-F5344CB8AC3E}">
        <p14:creationId xmlns:p14="http://schemas.microsoft.com/office/powerpoint/2010/main" val="1619219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96900" y="1859340"/>
            <a:ext cx="112649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Біотехнологія – нова галузь науки і виробництва, що ґрунтується на використанні біологічних процесів і об'єктів для виробництва економічно важливих речовин і створенні високопродуктивних сортів рослин, порід тварин і штамів мікроорганізмів. У буквальному розумінні слова біотехнологія — це «біологія + технологія», тобто використання фундаментальних біологічних знань у практичній діяльності, спрямованій на виробництво лікарських препаратів, ферментів, білків, барвників, вітамінів та інших біологічно активних </a:t>
            </a:r>
            <a:r>
              <a:rPr lang="uk-UA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сполук</a:t>
            </a:r>
            <a:r>
              <a:rPr lang="uk-UA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генетичному конструюванні організмів тощо.</a:t>
            </a:r>
            <a:endParaRPr lang="uk-UA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3358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7450" y="0"/>
            <a:ext cx="2781300" cy="1647825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82600" y="584200"/>
            <a:ext cx="7810500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15900" algn="just">
              <a:spcAft>
                <a:spcPts val="0"/>
              </a:spcAft>
            </a:pPr>
            <a:r>
              <a:rPr lang="uk-UA" sz="2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Основні завдання курсу:</a:t>
            </a:r>
            <a:endParaRPr lang="uk-UA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</a:rPr>
              <a:t> </a:t>
            </a:r>
            <a:endParaRPr lang="uk-UA" sz="2400" dirty="0">
              <a:latin typeface="Arial Unicode MS"/>
            </a:endParaRPr>
          </a:p>
          <a:p>
            <a:pPr indent="449580" algn="just">
              <a:spcAft>
                <a:spcPts val="0"/>
              </a:spcAft>
            </a:pPr>
            <a:r>
              <a:rPr lang="uk-UA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Теоретичні:</a:t>
            </a:r>
            <a:endParaRPr lang="uk-UA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сформувати у студентів уявлення про хімічне єдність навколишнього середовища;</a:t>
            </a:r>
          </a:p>
          <a:p>
            <a:pPr algn="just"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біотехнологію рослин, клонування рослинних організмів, отримання безвірусних рослин, отримання трансгенних рослин, регенерацію рослин з 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калусів</a:t>
            </a:r>
            <a:endParaRPr lang="uk-UA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біотехнологію мікроорганізмів, генну інженерію, клонування генів, конструювання 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рекомбінантних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ДНК, вектори</a:t>
            </a:r>
          </a:p>
          <a:p>
            <a:pPr algn="just"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можливості клонування тваринних організмів, окремих органів та тканин, виробництво антибіотиків та вакцин, гормонів, 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моноклональних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антитіл, вітамінів</a:t>
            </a:r>
          </a:p>
          <a:p>
            <a:pPr indent="44958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indent="449580" algn="just">
              <a:spcAft>
                <a:spcPts val="0"/>
              </a:spcAft>
            </a:pP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1464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750" y="5021262"/>
            <a:ext cx="2628900" cy="1743075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251200" y="250041"/>
            <a:ext cx="6096000" cy="6370975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Практичні:</a:t>
            </a:r>
            <a:endParaRPr lang="uk-UA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розраховувати виробничі можливості 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біореакторів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 різними умовами культивування на різноманітних субстратах;</a:t>
            </a: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готувати живильні середовища, проводити дезінфекцію робочого місця та стерилізувати живильні середовища для клонування рослин;</a:t>
            </a: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клонувати рослини, отримувати стерильні 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експланти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вирощувати з них рослини</a:t>
            </a: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вміти розрізняти природні та штучно створені хімічні речовини</a:t>
            </a: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вивчити вплив нових матеріалів на природне середовище та можливості їх утилізації</a:t>
            </a: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оволодіти теоретичними основами курсу.</a:t>
            </a:r>
            <a:endParaRPr lang="uk-UA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4117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74800" y="-5417"/>
            <a:ext cx="90678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uk-UA" sz="4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Зміст курсу</a:t>
            </a:r>
          </a:p>
          <a:p>
            <a:pPr>
              <a:spcAft>
                <a:spcPts val="0"/>
              </a:spcAft>
            </a:pPr>
            <a:r>
              <a:rPr lang="uk-UA" sz="4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Предмет </a:t>
            </a:r>
            <a:r>
              <a:rPr lang="uk-UA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біотехнології</a:t>
            </a:r>
            <a:endParaRPr lang="uk-UA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uk-UA" sz="40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Мікробна біотехнологія</a:t>
            </a:r>
            <a:endParaRPr lang="uk-UA" sz="40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uk-UA" sz="40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Генна інженерія та її застосування </a:t>
            </a:r>
            <a:endParaRPr lang="uk-UA" sz="40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uk-UA" sz="40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Біотехнологія рослин</a:t>
            </a:r>
            <a:endParaRPr lang="uk-UA" sz="40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uk-UA" sz="40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Біотехнологія тварин</a:t>
            </a:r>
            <a:endParaRPr lang="uk-UA" sz="40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2105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38933" y="1796534"/>
            <a:ext cx="936987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800" b="1" dirty="0"/>
              <a:t>Чекаємо Вас на нашому курсі!</a:t>
            </a:r>
            <a:endParaRPr lang="uk-UA" sz="4800" b="1" dirty="0"/>
          </a:p>
        </p:txBody>
      </p:sp>
    </p:spTree>
    <p:extLst>
      <p:ext uri="{BB962C8B-B14F-4D97-AF65-F5344CB8AC3E}">
        <p14:creationId xmlns:p14="http://schemas.microsoft.com/office/powerpoint/2010/main" val="1856203087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Капля</Template>
  <TotalTime>88</TotalTime>
  <Words>224</Words>
  <Application>Microsoft Office PowerPoint</Application>
  <PresentationFormat>Широкоэкранный</PresentationFormat>
  <Paragraphs>31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Arial Narrow</vt:lpstr>
      <vt:lpstr>Arial Unicode MS</vt:lpstr>
      <vt:lpstr>Times New Roman</vt:lpstr>
      <vt:lpstr>Tw Cen MT</vt:lpstr>
      <vt:lpstr>Капля</vt:lpstr>
      <vt:lpstr>Біотехнологія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Біотехнологія</dc:title>
  <dc:creator>Пользователь Windows</dc:creator>
  <cp:lastModifiedBy>Пользователь Windows</cp:lastModifiedBy>
  <cp:revision>4</cp:revision>
  <dcterms:created xsi:type="dcterms:W3CDTF">2020-08-12T20:27:16Z</dcterms:created>
  <dcterms:modified xsi:type="dcterms:W3CDTF">2020-08-13T06:05:43Z</dcterms:modified>
</cp:coreProperties>
</file>