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4E786-3B9E-442A-9AEC-EC867C62478C}" type="datetimeFigureOut">
              <a:rPr lang="uk-UA" smtClean="0"/>
              <a:t>27.08.2020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6B81-A8CB-4A41-8C86-D323BCAB4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8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F6B81-A8CB-4A41-8C86-D323BCAB48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02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uk-UA" sz="6000" b="1" cap="all" dirty="0"/>
              <a:t>органічна хімія лікарських препаратів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 smtClean="0"/>
              <a:t>Вибіркова </a:t>
            </a:r>
            <a:r>
              <a:rPr lang="uk-UA" sz="9600" dirty="0"/>
              <a:t>навчальна </a:t>
            </a:r>
            <a:r>
              <a:rPr lang="uk-UA" sz="9600" dirty="0" smtClean="0"/>
              <a:t>дисципліна</a:t>
            </a:r>
            <a:endParaRPr lang="uk-UA" sz="9600" dirty="0"/>
          </a:p>
          <a:p>
            <a:r>
              <a:rPr lang="uk-UA" sz="9600" dirty="0"/>
              <a:t>Освітня програма “Середня освіта (хімія</a:t>
            </a:r>
            <a:r>
              <a:rPr lang="uk-UA" sz="9600" dirty="0" smtClean="0"/>
              <a:t>)”</a:t>
            </a:r>
            <a:endParaRPr lang="uk-UA" sz="9600" dirty="0"/>
          </a:p>
          <a:p>
            <a:r>
              <a:rPr lang="uk-UA" sz="9600" dirty="0"/>
              <a:t>Другий (магістерський) рівень вищої </a:t>
            </a:r>
            <a:r>
              <a:rPr lang="uk-UA" sz="9600" dirty="0" smtClean="0"/>
              <a:t>освіти</a:t>
            </a:r>
            <a:endParaRPr lang="uk-UA" sz="9600" dirty="0"/>
          </a:p>
          <a:p>
            <a:r>
              <a:rPr lang="uk-UA" sz="9600" dirty="0"/>
              <a:t>Спеціальність 014.06 Середня освіта (хімія</a:t>
            </a:r>
            <a:r>
              <a:rPr lang="uk-UA" sz="9600" dirty="0" smtClean="0"/>
              <a:t>)</a:t>
            </a:r>
            <a:endParaRPr lang="uk-UA" sz="9600" dirty="0"/>
          </a:p>
          <a:p>
            <a:r>
              <a:rPr lang="uk-UA" sz="9600" dirty="0"/>
              <a:t>Семестр викладання </a:t>
            </a:r>
            <a:r>
              <a:rPr lang="uk-UA" sz="9600" dirty="0" smtClean="0"/>
              <a:t>2</a:t>
            </a:r>
            <a:endParaRPr lang="uk-UA" sz="9600" dirty="0"/>
          </a:p>
          <a:p>
            <a:r>
              <a:rPr lang="uk-UA" sz="9600" dirty="0"/>
              <a:t>Група 141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19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43800" cy="5040560"/>
          </a:xfrm>
        </p:spPr>
        <p:txBody>
          <a:bodyPr>
            <a:normAutofit fontScale="40000" lnSpcReduction="20000"/>
          </a:bodyPr>
          <a:lstStyle/>
          <a:p>
            <a:r>
              <a:rPr lang="uk-UA" sz="5000" b="1" dirty="0"/>
              <a:t>Мета курсу:</a:t>
            </a:r>
            <a:r>
              <a:rPr lang="uk-UA" sz="5000" dirty="0"/>
              <a:t> Розширити знання студентів і ознайомити їх в більшому об’ємі з способами одержання та механізмами </a:t>
            </a:r>
            <a:r>
              <a:rPr lang="uk-UA" sz="5000" dirty="0" err="1"/>
              <a:t>біодії</a:t>
            </a:r>
            <a:r>
              <a:rPr lang="uk-UA" sz="5000" dirty="0"/>
              <a:t> лікарських препаратів, з логікою та історією даного розділу органічної хімії, найважливішими тенденціями її розвитку, які склались в даний час.</a:t>
            </a:r>
          </a:p>
          <a:p>
            <a:r>
              <a:rPr lang="uk-UA" sz="5000" b="1" dirty="0"/>
              <a:t>Завдання курсу:</a:t>
            </a:r>
            <a:r>
              <a:rPr lang="uk-UA" sz="5000" dirty="0"/>
              <a:t>  </a:t>
            </a:r>
          </a:p>
          <a:p>
            <a:pPr lvl="0"/>
            <a:r>
              <a:rPr lang="uk-UA" sz="5000" b="1" dirty="0"/>
              <a:t>Теоретичні</a:t>
            </a:r>
            <a:r>
              <a:rPr lang="uk-UA" sz="5000" dirty="0"/>
              <a:t>:</a:t>
            </a:r>
          </a:p>
          <a:p>
            <a:r>
              <a:rPr lang="ru-RU" sz="5000" dirty="0"/>
              <a:t>1. </a:t>
            </a:r>
            <a:r>
              <a:rPr lang="uk-UA" sz="5000" dirty="0"/>
              <a:t>Сформувати знання про способи одержання деяких органічних лікарських препаратів.</a:t>
            </a:r>
          </a:p>
          <a:p>
            <a:r>
              <a:rPr lang="uk-UA" sz="5000" dirty="0"/>
              <a:t>2. Сформувати знання про механізми взаємодії реагентів при синтезі лікарських речовин.</a:t>
            </a:r>
          </a:p>
          <a:p>
            <a:r>
              <a:rPr lang="uk-UA" sz="5000" dirty="0"/>
              <a:t>3. Вплив окремих особливостей будови молекул лікарських препаратів на характер дії на організм.</a:t>
            </a:r>
          </a:p>
          <a:p>
            <a:r>
              <a:rPr lang="ru-RU" sz="5000" dirty="0"/>
              <a:t> </a:t>
            </a:r>
            <a:endParaRPr lang="uk-UA" sz="5000" dirty="0"/>
          </a:p>
          <a:p>
            <a:pPr lvl="0"/>
            <a:r>
              <a:rPr lang="uk-UA" sz="5000" b="1" dirty="0"/>
              <a:t>Практичні:</a:t>
            </a:r>
            <a:endParaRPr lang="uk-UA" sz="5000" dirty="0"/>
          </a:p>
          <a:p>
            <a:r>
              <a:rPr lang="uk-UA" sz="5000" dirty="0"/>
              <a:t>1. На основі теоретичних знань сформувати </a:t>
            </a:r>
            <a:r>
              <a:rPr lang="uk-UA" sz="3600" dirty="0"/>
              <a:t>вміння одержувати деякі лікарські препарати.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93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1484784"/>
            <a:ext cx="720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2076" y="2852936"/>
            <a:ext cx="144016" cy="450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895350"/>
            <a:ext cx="57245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91440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728663"/>
            <a:ext cx="64484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857250"/>
            <a:ext cx="77914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28675"/>
            <a:ext cx="79724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781050"/>
            <a:ext cx="66389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4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828675"/>
            <a:ext cx="60198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121</Words>
  <Application>Microsoft Office PowerPoint</Application>
  <PresentationFormat>Экран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органічна хімія лікарських препаратів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органічна хімія лікарських препаратів </dc:title>
  <dc:creator>Татьяна</dc:creator>
  <cp:lastModifiedBy>Татьяна</cp:lastModifiedBy>
  <cp:revision>5</cp:revision>
  <dcterms:created xsi:type="dcterms:W3CDTF">2020-08-27T05:51:21Z</dcterms:created>
  <dcterms:modified xsi:type="dcterms:W3CDTF">2020-08-27T06:34:21Z</dcterms:modified>
</cp:coreProperties>
</file>