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43FC-9CD9-42AD-8C3F-6083598CE977}" type="datetimeFigureOut">
              <a:rPr lang="uk-UA" smtClean="0"/>
              <a:t>30.07.2020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7C464B1-F850-49CB-89A0-532717C0CF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9526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43FC-9CD9-42AD-8C3F-6083598CE977}" type="datetimeFigureOut">
              <a:rPr lang="uk-UA" smtClean="0"/>
              <a:t>30.07.2020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C464B1-F850-49CB-89A0-532717C0CF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6064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43FC-9CD9-42AD-8C3F-6083598CE977}" type="datetimeFigureOut">
              <a:rPr lang="uk-UA" smtClean="0"/>
              <a:t>30.07.2020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C464B1-F850-49CB-89A0-532717C0CFD0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49074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43FC-9CD9-42AD-8C3F-6083598CE977}" type="datetimeFigureOut">
              <a:rPr lang="uk-UA" smtClean="0"/>
              <a:t>30.07.2020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C464B1-F850-49CB-89A0-532717C0CF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7808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43FC-9CD9-42AD-8C3F-6083598CE977}" type="datetimeFigureOut">
              <a:rPr lang="uk-UA" smtClean="0"/>
              <a:t>30.07.2020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C464B1-F850-49CB-89A0-532717C0CFD0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7148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43FC-9CD9-42AD-8C3F-6083598CE977}" type="datetimeFigureOut">
              <a:rPr lang="uk-UA" smtClean="0"/>
              <a:t>30.07.2020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C464B1-F850-49CB-89A0-532717C0CF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0618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43FC-9CD9-42AD-8C3F-6083598CE977}" type="datetimeFigureOut">
              <a:rPr lang="uk-UA" smtClean="0"/>
              <a:t>30.07.2020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464B1-F850-49CB-89A0-532717C0CF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4743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43FC-9CD9-42AD-8C3F-6083598CE977}" type="datetimeFigureOut">
              <a:rPr lang="uk-UA" smtClean="0"/>
              <a:t>30.07.2020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464B1-F850-49CB-89A0-532717C0CF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4094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43FC-9CD9-42AD-8C3F-6083598CE977}" type="datetimeFigureOut">
              <a:rPr lang="uk-UA" smtClean="0"/>
              <a:t>30.07.2020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464B1-F850-49CB-89A0-532717C0CF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1755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43FC-9CD9-42AD-8C3F-6083598CE977}" type="datetimeFigureOut">
              <a:rPr lang="uk-UA" smtClean="0"/>
              <a:t>30.07.2020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C464B1-F850-49CB-89A0-532717C0CF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77019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43FC-9CD9-42AD-8C3F-6083598CE977}" type="datetimeFigureOut">
              <a:rPr lang="uk-UA" smtClean="0"/>
              <a:t>30.07.2020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7C464B1-F850-49CB-89A0-532717C0CF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091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43FC-9CD9-42AD-8C3F-6083598CE977}" type="datetimeFigureOut">
              <a:rPr lang="uk-UA" smtClean="0"/>
              <a:t>30.07.2020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7C464B1-F850-49CB-89A0-532717C0CF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7356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43FC-9CD9-42AD-8C3F-6083598CE977}" type="datetimeFigureOut">
              <a:rPr lang="uk-UA" smtClean="0"/>
              <a:t>30.07.2020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464B1-F850-49CB-89A0-532717C0CF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1309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43FC-9CD9-42AD-8C3F-6083598CE977}" type="datetimeFigureOut">
              <a:rPr lang="uk-UA" smtClean="0"/>
              <a:t>30.07.2020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464B1-F850-49CB-89A0-532717C0CF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7165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43FC-9CD9-42AD-8C3F-6083598CE977}" type="datetimeFigureOut">
              <a:rPr lang="uk-UA" smtClean="0"/>
              <a:t>30.07.2020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464B1-F850-49CB-89A0-532717C0CF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5991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43FC-9CD9-42AD-8C3F-6083598CE977}" type="datetimeFigureOut">
              <a:rPr lang="uk-UA" smtClean="0"/>
              <a:t>30.07.2020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C464B1-F850-49CB-89A0-532717C0CF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0689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043FC-9CD9-42AD-8C3F-6083598CE977}" type="datetimeFigureOut">
              <a:rPr lang="uk-UA" smtClean="0"/>
              <a:t>30.07.2020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7C464B1-F850-49CB-89A0-532717C0CF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702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436418"/>
            <a:ext cx="12593782" cy="2262781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ХЕРСОНСЬКИЙ ДЕРЖАВНИЙ УНІВЕРСИТЕТ</a:t>
            </a:r>
            <a:br>
              <a:rPr lang="uk-UA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біології, географії і екології</a:t>
            </a:r>
            <a:br>
              <a:rPr lang="uk-UA" sz="36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географії та екології</a:t>
            </a:r>
            <a:endParaRPr lang="uk-UA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34392" y="3485505"/>
            <a:ext cx="8915399" cy="1126283"/>
          </a:xfrm>
        </p:spPr>
        <p:txBody>
          <a:bodyPr>
            <a:normAutofit/>
          </a:bodyPr>
          <a:lstStyle/>
          <a:p>
            <a:pPr algn="ctr"/>
            <a:r>
              <a:rPr lang="uk-UA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ПСИХОЛОГІЯ</a:t>
            </a:r>
            <a:endParaRPr lang="uk-UA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527" y="1541509"/>
            <a:ext cx="2227262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7402" y="1669213"/>
            <a:ext cx="2163762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9779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2" y="250037"/>
            <a:ext cx="10598727" cy="1280890"/>
          </a:xfrm>
        </p:spPr>
        <p:txBody>
          <a:bodyPr>
            <a:noAutofit/>
          </a:bodyPr>
          <a:lstStyle/>
          <a:p>
            <a:r>
              <a:rPr lang="uk-UA" sz="32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Психологія</a:t>
            </a:r>
            <a:r>
              <a:rPr lang="uk-UA" sz="32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галузь психологічної науки, яка вивчає психіку людини, її загальні закономірності, розробляє систему психологічних знань, виявляє її логічний осередок, з’ясовує методологічні основи психологічної </a:t>
            </a:r>
            <a:r>
              <a:rPr lang="uk-UA" sz="32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дисципліни.</a:t>
            </a:r>
            <a:r>
              <a:rPr lang="ru-RU" sz="32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</a:t>
            </a:r>
            <a:r>
              <a:rPr lang="ru-RU" sz="32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32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32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32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3200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32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психології</a:t>
            </a:r>
            <a:r>
              <a:rPr lang="ru-RU" sz="32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науки і </a:t>
            </a:r>
            <a:r>
              <a:rPr lang="ru-RU" sz="32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практики.</a:t>
            </a:r>
            <a:endParaRPr lang="uk-UA" sz="3200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Что такое психология и в чем она заключается? - Невролог ..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048" y="3068781"/>
            <a:ext cx="4326226" cy="3090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9798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2546" y="166910"/>
            <a:ext cx="10972799" cy="1280890"/>
          </a:xfrm>
        </p:spPr>
        <p:txBody>
          <a:bodyPr>
            <a:noAutofit/>
          </a:bodyPr>
          <a:lstStyle/>
          <a:p>
            <a:r>
              <a:rPr lang="uk-UA" sz="32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Метою</a:t>
            </a:r>
            <a:r>
              <a:rPr lang="uk-UA" sz="32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 </a:t>
            </a:r>
            <a:r>
              <a:rPr lang="uk-UA" sz="32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 </a:t>
            </a:r>
            <a:r>
              <a:rPr lang="uk-UA" sz="32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формування </a:t>
            </a:r>
            <a:r>
              <a:rPr lang="uk-UA" sz="32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студентів </a:t>
            </a:r>
            <a:r>
              <a:rPr lang="uk-UA" sz="32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психологічних </a:t>
            </a:r>
            <a:r>
              <a:rPr lang="uk-UA" sz="32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знань, умінь і навичок, що сприяють підвищенню ефективності педагогічної діяльності.</a:t>
            </a:r>
          </a:p>
        </p:txBody>
      </p:sp>
      <p:pic>
        <p:nvPicPr>
          <p:cNvPr id="2050" name="Picture 2" descr="Допомога психолога та напрямки роботи практичного психолога ..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397" y="2161308"/>
            <a:ext cx="9151768" cy="4294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9922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94620"/>
            <a:ext cx="12205855" cy="82471"/>
          </a:xfrm>
        </p:spPr>
        <p:txBody>
          <a:bodyPr>
            <a:noAutofit/>
          </a:bodyPr>
          <a:lstStyle/>
          <a:p>
            <a:r>
              <a:rPr lang="uk-UA" sz="32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</a:t>
            </a:r>
            <a:r>
              <a:rPr lang="uk-UA" sz="32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 </a:t>
            </a:r>
            <a:r>
              <a:rPr lang="uk-UA" sz="32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 є:</a:t>
            </a:r>
            <a:r>
              <a:rPr lang="uk-UA" sz="32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розуміння </a:t>
            </a:r>
            <a:r>
              <a:rPr lang="uk-UA" sz="32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предмета, об’єкта, основного категоріального апарату і загального методичного арсеналу загальної психології; </a:t>
            </a:r>
            <a:r>
              <a:rPr lang="uk-UA" sz="32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32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осягнення основних принципів та функцій загальної психології; </a:t>
            </a:r>
            <a:r>
              <a:rPr lang="uk-UA" sz="32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32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основ історії психології як окремої науки; </a:t>
            </a:r>
            <a:r>
              <a:rPr lang="uk-UA" sz="32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32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озброєння студентів такими здобутками сучасної психологічної науки, які б сприяли їх особистісному та професійному становленню, а також самоактуалізації та самореалізації майбутнього педагога. </a:t>
            </a:r>
          </a:p>
        </p:txBody>
      </p:sp>
    </p:spTree>
    <p:extLst>
      <p:ext uri="{BB962C8B-B14F-4D97-AF65-F5344CB8AC3E}">
        <p14:creationId xmlns:p14="http://schemas.microsoft.com/office/powerpoint/2010/main" val="2407057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67150" y="2217383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uk-UA" altLang="ru-RU" sz="4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Дякуємо Вам за інтерес до курсу </a:t>
            </a:r>
            <a:br>
              <a:rPr lang="uk-UA" altLang="ru-RU" sz="4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ru-RU" sz="4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«Психологія»!</a:t>
            </a:r>
            <a:r>
              <a:rPr lang="ru-RU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1889541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</TotalTime>
  <Words>38</Words>
  <Application>Microsoft Office PowerPoint</Application>
  <PresentationFormat>Широкоэкранный</PresentationFormat>
  <Paragraphs>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ХЕРСОНСЬКИЙ ДЕРЖАВНИЙ УНІВЕРСИТЕТ Факультет біології, географії і екології Кафедра географії та екології</vt:lpstr>
      <vt:lpstr>Психологія – галузь психологічної науки, яка вивчає психіку людини, її загальні закономірності, розробляє систему психологічних знань, виявляє її логічний осередок, з’ясовує методологічні основи психологічної дисципліни. Предметом вивчення навчальної дисципліни є основи психології як науки і практики.</vt:lpstr>
      <vt:lpstr>Метою навчальної дисципліни є формування у студентів системи психологічних знань, умінь і навичок, що сприяють підвищенню ефективності педагогічної діяльності.</vt:lpstr>
      <vt:lpstr>Основними завданнями дисципліни є:  - розуміння предмета, об’єкта, основного категоріального апарату і загального методичного арсеналу загальної психології;  - осягнення основних принципів та функцій загальної психології;  - вивчення основ історії психології як окремої науки;  - озброєння студентів такими здобутками сучасної психологічної науки, які б сприяли їх особистісному та професійному становленню, а також самоактуалізації та самореалізації майбутнього педагога. </vt:lpstr>
      <vt:lpstr>Дякуємо Вам за інтерес до курсу  «Психологія»!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ХЕРСОНСЬКИЙ ДЕРЖАВНИЙ УНІВЕРСИТЕТ Факультет біології, географії і екології Кафедра географії та екології</dc:title>
  <dc:creator>ира</dc:creator>
  <cp:lastModifiedBy>ира</cp:lastModifiedBy>
  <cp:revision>3</cp:revision>
  <dcterms:created xsi:type="dcterms:W3CDTF">2020-07-30T19:04:31Z</dcterms:created>
  <dcterms:modified xsi:type="dcterms:W3CDTF">2020-07-30T19:24:44Z</dcterms:modified>
</cp:coreProperties>
</file>