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66" r:id="rId4"/>
    <p:sldId id="261" r:id="rId5"/>
    <p:sldId id="267" r:id="rId6"/>
    <p:sldId id="268" r:id="rId7"/>
    <p:sldId id="270" r:id="rId8"/>
    <p:sldId id="260" r:id="rId9"/>
    <p:sldId id="262" r:id="rId10"/>
    <p:sldId id="263" r:id="rId11"/>
    <p:sldId id="264" r:id="rId12"/>
    <p:sldId id="271" r:id="rId1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8E519E-AA64-4648-9FB6-A11798EA3F6B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B77936E-87E6-4E94-9285-EA77D124439A}">
      <dgm:prSet phldrT="[Текст]" custT="1"/>
      <dgm:spPr/>
      <dgm:t>
        <a:bodyPr/>
        <a:lstStyle/>
        <a:p>
          <a:r>
            <a:rPr lang="uk-UA" sz="2400" noProof="0" dirty="0" smtClean="0"/>
            <a:t>Надходження біоорганічних речовин до організмі у складі продуктів харчування</a:t>
          </a:r>
          <a:endParaRPr lang="uk-UA" sz="2400" noProof="0" dirty="0"/>
        </a:p>
      </dgm:t>
    </dgm:pt>
    <dgm:pt modelId="{3DB7EE20-82C5-4AB5-8677-57FDA1951C2E}" type="parTrans" cxnId="{484A34CA-76E3-4692-957F-EC161040578B}">
      <dgm:prSet/>
      <dgm:spPr/>
      <dgm:t>
        <a:bodyPr/>
        <a:lstStyle/>
        <a:p>
          <a:endParaRPr lang="uk-UA"/>
        </a:p>
      </dgm:t>
    </dgm:pt>
    <dgm:pt modelId="{CDCB1FCF-B6A0-4FD8-9FAA-F3ABC7192A3F}" type="sibTrans" cxnId="{484A34CA-76E3-4692-957F-EC161040578B}">
      <dgm:prSet/>
      <dgm:spPr/>
      <dgm:t>
        <a:bodyPr/>
        <a:lstStyle/>
        <a:p>
          <a:endParaRPr lang="uk-UA"/>
        </a:p>
      </dgm:t>
    </dgm:pt>
    <dgm:pt modelId="{5248D094-9791-4292-9264-8F9C20CFB553}">
      <dgm:prSet phldrT="[Текст]" custT="1"/>
      <dgm:spPr/>
      <dgm:t>
        <a:bodyPr/>
        <a:lstStyle/>
        <a:p>
          <a:r>
            <a:rPr lang="uk-UA" sz="2400" noProof="0" dirty="0" smtClean="0"/>
            <a:t>Внутрішньоклітинний метаболізм </a:t>
          </a:r>
          <a:r>
            <a:rPr lang="uk-UA" sz="2400" noProof="0" dirty="0" err="1" smtClean="0"/>
            <a:t>біомолекул</a:t>
          </a:r>
          <a:r>
            <a:rPr lang="uk-UA" sz="2400" noProof="0" dirty="0" smtClean="0"/>
            <a:t> в органах та тканинах</a:t>
          </a:r>
          <a:endParaRPr lang="uk-UA" sz="2400" noProof="0" dirty="0"/>
        </a:p>
      </dgm:t>
    </dgm:pt>
    <dgm:pt modelId="{A2D3E722-CE43-49D9-B64D-38C4CA0B5B36}" type="parTrans" cxnId="{9C00CDCE-DA16-49DB-BED2-07DCBDA07032}">
      <dgm:prSet/>
      <dgm:spPr/>
      <dgm:t>
        <a:bodyPr/>
        <a:lstStyle/>
        <a:p>
          <a:endParaRPr lang="uk-UA"/>
        </a:p>
      </dgm:t>
    </dgm:pt>
    <dgm:pt modelId="{E093728D-E87E-4AD6-A0F9-314F311816C1}" type="sibTrans" cxnId="{9C00CDCE-DA16-49DB-BED2-07DCBDA07032}">
      <dgm:prSet/>
      <dgm:spPr/>
      <dgm:t>
        <a:bodyPr/>
        <a:lstStyle/>
        <a:p>
          <a:endParaRPr lang="uk-UA"/>
        </a:p>
      </dgm:t>
    </dgm:pt>
    <dgm:pt modelId="{D22EEE6A-2CCA-4654-9E0A-29B08CCFEA0C}">
      <dgm:prSet phldrT="[Текст]" custT="1"/>
      <dgm:spPr/>
      <dgm:t>
        <a:bodyPr/>
        <a:lstStyle/>
        <a:p>
          <a:r>
            <a:rPr lang="uk-UA" sz="2400" noProof="0" dirty="0" smtClean="0"/>
            <a:t>Виділення з організму через нирки, шкіру… </a:t>
          </a:r>
          <a:endParaRPr lang="uk-UA" sz="2400" noProof="0" dirty="0"/>
        </a:p>
      </dgm:t>
    </dgm:pt>
    <dgm:pt modelId="{6851A0CD-E7C8-4029-BA16-8491A447D398}" type="parTrans" cxnId="{61AA6B8B-66C3-4D1B-8C9B-5B2C2815E5CB}">
      <dgm:prSet/>
      <dgm:spPr/>
      <dgm:t>
        <a:bodyPr/>
        <a:lstStyle/>
        <a:p>
          <a:endParaRPr lang="uk-UA"/>
        </a:p>
      </dgm:t>
    </dgm:pt>
    <dgm:pt modelId="{85D5A293-6320-4311-A4F0-AFEFCE85F665}" type="sibTrans" cxnId="{61AA6B8B-66C3-4D1B-8C9B-5B2C2815E5CB}">
      <dgm:prSet/>
      <dgm:spPr/>
      <dgm:t>
        <a:bodyPr/>
        <a:lstStyle/>
        <a:p>
          <a:endParaRPr lang="uk-UA"/>
        </a:p>
      </dgm:t>
    </dgm:pt>
    <dgm:pt modelId="{F2D10BB2-D0B2-410C-A05E-8FDE4FF600D4}">
      <dgm:prSet custT="1"/>
      <dgm:spPr/>
      <dgm:t>
        <a:bodyPr/>
        <a:lstStyle/>
        <a:p>
          <a:r>
            <a:rPr lang="uk-UA" sz="2400" noProof="0" dirty="0" smtClean="0"/>
            <a:t>Перетворення поживних сполук у травному каналі до сполук , що здатні всмоктуватися</a:t>
          </a:r>
          <a:endParaRPr lang="uk-UA" sz="2400" noProof="0" dirty="0"/>
        </a:p>
      </dgm:t>
    </dgm:pt>
    <dgm:pt modelId="{3FA905CC-BF2B-42D8-9313-0C7E88BE08A8}" type="parTrans" cxnId="{E2977B0D-5CFD-439F-A20F-D181F2AF72E4}">
      <dgm:prSet/>
      <dgm:spPr/>
      <dgm:t>
        <a:bodyPr/>
        <a:lstStyle/>
        <a:p>
          <a:endParaRPr lang="uk-UA"/>
        </a:p>
      </dgm:t>
    </dgm:pt>
    <dgm:pt modelId="{6F03F5DC-016E-4874-B1E9-92B4A1A7BA40}" type="sibTrans" cxnId="{E2977B0D-5CFD-439F-A20F-D181F2AF72E4}">
      <dgm:prSet/>
      <dgm:spPr/>
      <dgm:t>
        <a:bodyPr/>
        <a:lstStyle/>
        <a:p>
          <a:endParaRPr lang="uk-UA"/>
        </a:p>
      </dgm:t>
    </dgm:pt>
    <dgm:pt modelId="{7111728C-6811-42C8-B574-2D42613E82F8}">
      <dgm:prSet custT="1"/>
      <dgm:spPr/>
      <dgm:t>
        <a:bodyPr/>
        <a:lstStyle/>
        <a:p>
          <a:r>
            <a:rPr lang="uk-UA" sz="2400" noProof="0" dirty="0" err="1" smtClean="0"/>
            <a:t>Біотранспорт</a:t>
          </a:r>
          <a:r>
            <a:rPr lang="uk-UA" sz="2400" noProof="0" dirty="0" smtClean="0"/>
            <a:t> молекул  поживних речовин кров’ю та лімфою до органів та тканин</a:t>
          </a:r>
          <a:endParaRPr lang="uk-UA" sz="2400" noProof="0" dirty="0"/>
        </a:p>
      </dgm:t>
    </dgm:pt>
    <dgm:pt modelId="{7DFEED37-7319-4783-9619-A0132B519040}" type="parTrans" cxnId="{B855A1BC-B83C-4C3B-B71C-3E8190E169DC}">
      <dgm:prSet/>
      <dgm:spPr/>
      <dgm:t>
        <a:bodyPr/>
        <a:lstStyle/>
        <a:p>
          <a:endParaRPr lang="uk-UA"/>
        </a:p>
      </dgm:t>
    </dgm:pt>
    <dgm:pt modelId="{35A54BC9-651B-4C5E-BD02-E18CC20FB438}" type="sibTrans" cxnId="{B855A1BC-B83C-4C3B-B71C-3E8190E169DC}">
      <dgm:prSet/>
      <dgm:spPr/>
      <dgm:t>
        <a:bodyPr/>
        <a:lstStyle/>
        <a:p>
          <a:endParaRPr lang="uk-UA"/>
        </a:p>
      </dgm:t>
    </dgm:pt>
    <dgm:pt modelId="{A5B93FE9-5F5E-4C4B-B89C-C0742710AAAE}" type="pres">
      <dgm:prSet presAssocID="{728E519E-AA64-4648-9FB6-A11798EA3F6B}" presName="outerComposite" presStyleCnt="0">
        <dgm:presLayoutVars>
          <dgm:chMax val="5"/>
          <dgm:dir/>
          <dgm:resizeHandles val="exact"/>
        </dgm:presLayoutVars>
      </dgm:prSet>
      <dgm:spPr/>
    </dgm:pt>
    <dgm:pt modelId="{655DB3E2-718E-4323-877C-A311444F6FAD}" type="pres">
      <dgm:prSet presAssocID="{728E519E-AA64-4648-9FB6-A11798EA3F6B}" presName="dummyMaxCanvas" presStyleCnt="0">
        <dgm:presLayoutVars/>
      </dgm:prSet>
      <dgm:spPr/>
    </dgm:pt>
    <dgm:pt modelId="{0C727BBF-FED9-4806-8E96-D54696DAF4C9}" type="pres">
      <dgm:prSet presAssocID="{728E519E-AA64-4648-9FB6-A11798EA3F6B}" presName="FiveNodes_1" presStyleLbl="node1" presStyleIdx="0" presStyleCnt="5" custScaleX="11208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880F038-7557-42BF-950A-AD55C34326A9}" type="pres">
      <dgm:prSet presAssocID="{728E519E-AA64-4648-9FB6-A11798EA3F6B}" presName="FiveNodes_2" presStyleLbl="node1" presStyleIdx="1" presStyleCnt="5" custScaleX="11208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DEE2EA6-B2F4-457D-A060-51C9F54AE315}" type="pres">
      <dgm:prSet presAssocID="{728E519E-AA64-4648-9FB6-A11798EA3F6B}" presName="FiveNodes_3" presStyleLbl="node1" presStyleIdx="2" presStyleCnt="5" custScaleX="11208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4F48B48-AADF-41BB-8AC6-0DFB8BE91079}" type="pres">
      <dgm:prSet presAssocID="{728E519E-AA64-4648-9FB6-A11798EA3F6B}" presName="FiveNodes_4" presStyleLbl="node1" presStyleIdx="3" presStyleCnt="5" custScaleX="11208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0F44554-39EB-4298-8D0D-07629E1ED0AC}" type="pres">
      <dgm:prSet presAssocID="{728E519E-AA64-4648-9FB6-A11798EA3F6B}" presName="FiveNodes_5" presStyleLbl="node1" presStyleIdx="4" presStyleCnt="5" custScaleX="11208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BB6B67F-F7AA-46BC-A25C-D0BEFBCA001E}" type="pres">
      <dgm:prSet presAssocID="{728E519E-AA64-4648-9FB6-A11798EA3F6B}" presName="FiveConn_1-2" presStyleLbl="fgAccFollowNode1" presStyleIdx="0" presStyleCnt="4">
        <dgm:presLayoutVars>
          <dgm:bulletEnabled val="1"/>
        </dgm:presLayoutVars>
      </dgm:prSet>
      <dgm:spPr/>
    </dgm:pt>
    <dgm:pt modelId="{78A1D577-3787-4B71-B9A9-66E1BF95EE70}" type="pres">
      <dgm:prSet presAssocID="{728E519E-AA64-4648-9FB6-A11798EA3F6B}" presName="FiveConn_2-3" presStyleLbl="fgAccFollowNode1" presStyleIdx="1" presStyleCnt="4">
        <dgm:presLayoutVars>
          <dgm:bulletEnabled val="1"/>
        </dgm:presLayoutVars>
      </dgm:prSet>
      <dgm:spPr/>
    </dgm:pt>
    <dgm:pt modelId="{4E1DE998-5F3B-4D77-986D-8E836787F90A}" type="pres">
      <dgm:prSet presAssocID="{728E519E-AA64-4648-9FB6-A11798EA3F6B}" presName="FiveConn_3-4" presStyleLbl="fgAccFollowNode1" presStyleIdx="2" presStyleCnt="4">
        <dgm:presLayoutVars>
          <dgm:bulletEnabled val="1"/>
        </dgm:presLayoutVars>
      </dgm:prSet>
      <dgm:spPr/>
    </dgm:pt>
    <dgm:pt modelId="{7CB009EA-0819-4574-BA49-0D3E0D6A238B}" type="pres">
      <dgm:prSet presAssocID="{728E519E-AA64-4648-9FB6-A11798EA3F6B}" presName="FiveConn_4-5" presStyleLbl="fgAccFollowNode1" presStyleIdx="3" presStyleCnt="4">
        <dgm:presLayoutVars>
          <dgm:bulletEnabled val="1"/>
        </dgm:presLayoutVars>
      </dgm:prSet>
      <dgm:spPr/>
    </dgm:pt>
    <dgm:pt modelId="{0FF522D7-A245-4B0D-ABA3-C9F3329F8B23}" type="pres">
      <dgm:prSet presAssocID="{728E519E-AA64-4648-9FB6-A11798EA3F6B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F41739C-F2A7-4330-A59B-45015C12B800}" type="pres">
      <dgm:prSet presAssocID="{728E519E-AA64-4648-9FB6-A11798EA3F6B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4C8495D-EA4E-43F2-A20C-313E3F5C8C3D}" type="pres">
      <dgm:prSet presAssocID="{728E519E-AA64-4648-9FB6-A11798EA3F6B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2BE91E0-7549-4D15-816B-7B5868358D44}" type="pres">
      <dgm:prSet presAssocID="{728E519E-AA64-4648-9FB6-A11798EA3F6B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5301878-2677-47A5-A1B2-6AB8834D12FA}" type="pres">
      <dgm:prSet presAssocID="{728E519E-AA64-4648-9FB6-A11798EA3F6B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1AA6B8B-66C3-4D1B-8C9B-5B2C2815E5CB}" srcId="{728E519E-AA64-4648-9FB6-A11798EA3F6B}" destId="{D22EEE6A-2CCA-4654-9E0A-29B08CCFEA0C}" srcOrd="4" destOrd="0" parTransId="{6851A0CD-E7C8-4029-BA16-8491A447D398}" sibTransId="{85D5A293-6320-4311-A4F0-AFEFCE85F665}"/>
    <dgm:cxn modelId="{F5CE165B-5D03-454D-A445-E3035430AA92}" type="presOf" srcId="{AB77936E-87E6-4E94-9285-EA77D124439A}" destId="{0FF522D7-A245-4B0D-ABA3-C9F3329F8B23}" srcOrd="1" destOrd="0" presId="urn:microsoft.com/office/officeart/2005/8/layout/vProcess5"/>
    <dgm:cxn modelId="{F01D9335-B9F4-41E7-A61D-3E89F265D738}" type="presOf" srcId="{D22EEE6A-2CCA-4654-9E0A-29B08CCFEA0C}" destId="{F0F44554-39EB-4298-8D0D-07629E1ED0AC}" srcOrd="0" destOrd="0" presId="urn:microsoft.com/office/officeart/2005/8/layout/vProcess5"/>
    <dgm:cxn modelId="{3968813E-44B9-4E97-A310-651BFA707D71}" type="presOf" srcId="{AB77936E-87E6-4E94-9285-EA77D124439A}" destId="{0C727BBF-FED9-4806-8E96-D54696DAF4C9}" srcOrd="0" destOrd="0" presId="urn:microsoft.com/office/officeart/2005/8/layout/vProcess5"/>
    <dgm:cxn modelId="{7CBFC759-46FD-45E5-9D49-D10D7FCB1EE7}" type="presOf" srcId="{728E519E-AA64-4648-9FB6-A11798EA3F6B}" destId="{A5B93FE9-5F5E-4C4B-B89C-C0742710AAAE}" srcOrd="0" destOrd="0" presId="urn:microsoft.com/office/officeart/2005/8/layout/vProcess5"/>
    <dgm:cxn modelId="{FD8C19DD-3F34-4F2C-B56E-B261500606E5}" type="presOf" srcId="{35A54BC9-651B-4C5E-BD02-E18CC20FB438}" destId="{4E1DE998-5F3B-4D77-986D-8E836787F90A}" srcOrd="0" destOrd="0" presId="urn:microsoft.com/office/officeart/2005/8/layout/vProcess5"/>
    <dgm:cxn modelId="{B855A1BC-B83C-4C3B-B71C-3E8190E169DC}" srcId="{728E519E-AA64-4648-9FB6-A11798EA3F6B}" destId="{7111728C-6811-42C8-B574-2D42613E82F8}" srcOrd="2" destOrd="0" parTransId="{7DFEED37-7319-4783-9619-A0132B519040}" sibTransId="{35A54BC9-651B-4C5E-BD02-E18CC20FB438}"/>
    <dgm:cxn modelId="{1F0AA4B9-60D5-42AE-A220-6131B11D21EF}" type="presOf" srcId="{7111728C-6811-42C8-B574-2D42613E82F8}" destId="{B4C8495D-EA4E-43F2-A20C-313E3F5C8C3D}" srcOrd="1" destOrd="0" presId="urn:microsoft.com/office/officeart/2005/8/layout/vProcess5"/>
    <dgm:cxn modelId="{E7E662DD-0BC3-47EE-AF57-240C34074BCF}" type="presOf" srcId="{5248D094-9791-4292-9264-8F9C20CFB553}" destId="{14F48B48-AADF-41BB-8AC6-0DFB8BE91079}" srcOrd="0" destOrd="0" presId="urn:microsoft.com/office/officeart/2005/8/layout/vProcess5"/>
    <dgm:cxn modelId="{FE3E1D61-578E-4B5C-99CF-B1C7BAFBFBC0}" type="presOf" srcId="{CDCB1FCF-B6A0-4FD8-9FAA-F3ABC7192A3F}" destId="{EBB6B67F-F7AA-46BC-A25C-D0BEFBCA001E}" srcOrd="0" destOrd="0" presId="urn:microsoft.com/office/officeart/2005/8/layout/vProcess5"/>
    <dgm:cxn modelId="{9C00CDCE-DA16-49DB-BED2-07DCBDA07032}" srcId="{728E519E-AA64-4648-9FB6-A11798EA3F6B}" destId="{5248D094-9791-4292-9264-8F9C20CFB553}" srcOrd="3" destOrd="0" parTransId="{A2D3E722-CE43-49D9-B64D-38C4CA0B5B36}" sibTransId="{E093728D-E87E-4AD6-A0F9-314F311816C1}"/>
    <dgm:cxn modelId="{A1F19DCB-AB6D-410A-B014-0EE654F64AEE}" type="presOf" srcId="{E093728D-E87E-4AD6-A0F9-314F311816C1}" destId="{7CB009EA-0819-4574-BA49-0D3E0D6A238B}" srcOrd="0" destOrd="0" presId="urn:microsoft.com/office/officeart/2005/8/layout/vProcess5"/>
    <dgm:cxn modelId="{7BD4E8A9-4433-49C3-9C52-02DF529487F2}" type="presOf" srcId="{6F03F5DC-016E-4874-B1E9-92B4A1A7BA40}" destId="{78A1D577-3787-4B71-B9A9-66E1BF95EE70}" srcOrd="0" destOrd="0" presId="urn:microsoft.com/office/officeart/2005/8/layout/vProcess5"/>
    <dgm:cxn modelId="{E2977B0D-5CFD-439F-A20F-D181F2AF72E4}" srcId="{728E519E-AA64-4648-9FB6-A11798EA3F6B}" destId="{F2D10BB2-D0B2-410C-A05E-8FDE4FF600D4}" srcOrd="1" destOrd="0" parTransId="{3FA905CC-BF2B-42D8-9313-0C7E88BE08A8}" sibTransId="{6F03F5DC-016E-4874-B1E9-92B4A1A7BA40}"/>
    <dgm:cxn modelId="{3CF9B2F6-E5A6-4DD5-9FDB-900D258B05EF}" type="presOf" srcId="{7111728C-6811-42C8-B574-2D42613E82F8}" destId="{ADEE2EA6-B2F4-457D-A060-51C9F54AE315}" srcOrd="0" destOrd="0" presId="urn:microsoft.com/office/officeart/2005/8/layout/vProcess5"/>
    <dgm:cxn modelId="{7D5720B1-AD1F-49CC-B60F-77ECE0F1BEEA}" type="presOf" srcId="{5248D094-9791-4292-9264-8F9C20CFB553}" destId="{D2BE91E0-7549-4D15-816B-7B5868358D44}" srcOrd="1" destOrd="0" presId="urn:microsoft.com/office/officeart/2005/8/layout/vProcess5"/>
    <dgm:cxn modelId="{29B07191-45D3-465E-9994-66B0EA2A2567}" type="presOf" srcId="{D22EEE6A-2CCA-4654-9E0A-29B08CCFEA0C}" destId="{95301878-2677-47A5-A1B2-6AB8834D12FA}" srcOrd="1" destOrd="0" presId="urn:microsoft.com/office/officeart/2005/8/layout/vProcess5"/>
    <dgm:cxn modelId="{2DEA983D-550E-4435-9BFE-8CF63B40A66F}" type="presOf" srcId="{F2D10BB2-D0B2-410C-A05E-8FDE4FF600D4}" destId="{CF41739C-F2A7-4330-A59B-45015C12B800}" srcOrd="1" destOrd="0" presId="urn:microsoft.com/office/officeart/2005/8/layout/vProcess5"/>
    <dgm:cxn modelId="{78556447-505A-4287-A609-2F6A47C1A731}" type="presOf" srcId="{F2D10BB2-D0B2-410C-A05E-8FDE4FF600D4}" destId="{9880F038-7557-42BF-950A-AD55C34326A9}" srcOrd="0" destOrd="0" presId="urn:microsoft.com/office/officeart/2005/8/layout/vProcess5"/>
    <dgm:cxn modelId="{484A34CA-76E3-4692-957F-EC161040578B}" srcId="{728E519E-AA64-4648-9FB6-A11798EA3F6B}" destId="{AB77936E-87E6-4E94-9285-EA77D124439A}" srcOrd="0" destOrd="0" parTransId="{3DB7EE20-82C5-4AB5-8677-57FDA1951C2E}" sibTransId="{CDCB1FCF-B6A0-4FD8-9FAA-F3ABC7192A3F}"/>
    <dgm:cxn modelId="{3224648E-6098-42A9-892E-C65F518F1C4E}" type="presParOf" srcId="{A5B93FE9-5F5E-4C4B-B89C-C0742710AAAE}" destId="{655DB3E2-718E-4323-877C-A311444F6FAD}" srcOrd="0" destOrd="0" presId="urn:microsoft.com/office/officeart/2005/8/layout/vProcess5"/>
    <dgm:cxn modelId="{609C2CFE-DBE5-45F6-9F80-4642989A76D2}" type="presParOf" srcId="{A5B93FE9-5F5E-4C4B-B89C-C0742710AAAE}" destId="{0C727BBF-FED9-4806-8E96-D54696DAF4C9}" srcOrd="1" destOrd="0" presId="urn:microsoft.com/office/officeart/2005/8/layout/vProcess5"/>
    <dgm:cxn modelId="{57557395-418B-4365-A778-F1D33198BF30}" type="presParOf" srcId="{A5B93FE9-5F5E-4C4B-B89C-C0742710AAAE}" destId="{9880F038-7557-42BF-950A-AD55C34326A9}" srcOrd="2" destOrd="0" presId="urn:microsoft.com/office/officeart/2005/8/layout/vProcess5"/>
    <dgm:cxn modelId="{B2789741-8C52-4A1A-87DB-DAFF6343D541}" type="presParOf" srcId="{A5B93FE9-5F5E-4C4B-B89C-C0742710AAAE}" destId="{ADEE2EA6-B2F4-457D-A060-51C9F54AE315}" srcOrd="3" destOrd="0" presId="urn:microsoft.com/office/officeart/2005/8/layout/vProcess5"/>
    <dgm:cxn modelId="{A4C7C027-B534-4C16-9BA9-800D56BDBF13}" type="presParOf" srcId="{A5B93FE9-5F5E-4C4B-B89C-C0742710AAAE}" destId="{14F48B48-AADF-41BB-8AC6-0DFB8BE91079}" srcOrd="4" destOrd="0" presId="urn:microsoft.com/office/officeart/2005/8/layout/vProcess5"/>
    <dgm:cxn modelId="{9BFCBF7B-173B-447D-87DE-A4A898AA2B80}" type="presParOf" srcId="{A5B93FE9-5F5E-4C4B-B89C-C0742710AAAE}" destId="{F0F44554-39EB-4298-8D0D-07629E1ED0AC}" srcOrd="5" destOrd="0" presId="urn:microsoft.com/office/officeart/2005/8/layout/vProcess5"/>
    <dgm:cxn modelId="{8C7ADD7D-9A65-4D99-B095-8FA704EFC345}" type="presParOf" srcId="{A5B93FE9-5F5E-4C4B-B89C-C0742710AAAE}" destId="{EBB6B67F-F7AA-46BC-A25C-D0BEFBCA001E}" srcOrd="6" destOrd="0" presId="urn:microsoft.com/office/officeart/2005/8/layout/vProcess5"/>
    <dgm:cxn modelId="{2996257F-DB3C-4218-820C-3A309D2B4A01}" type="presParOf" srcId="{A5B93FE9-5F5E-4C4B-B89C-C0742710AAAE}" destId="{78A1D577-3787-4B71-B9A9-66E1BF95EE70}" srcOrd="7" destOrd="0" presId="urn:microsoft.com/office/officeart/2005/8/layout/vProcess5"/>
    <dgm:cxn modelId="{21F8A986-93B3-4F3E-8943-D3F0FE82D6B8}" type="presParOf" srcId="{A5B93FE9-5F5E-4C4B-B89C-C0742710AAAE}" destId="{4E1DE998-5F3B-4D77-986D-8E836787F90A}" srcOrd="8" destOrd="0" presId="urn:microsoft.com/office/officeart/2005/8/layout/vProcess5"/>
    <dgm:cxn modelId="{0648D263-647E-4D33-A5B3-DB4941AEB03B}" type="presParOf" srcId="{A5B93FE9-5F5E-4C4B-B89C-C0742710AAAE}" destId="{7CB009EA-0819-4574-BA49-0D3E0D6A238B}" srcOrd="9" destOrd="0" presId="urn:microsoft.com/office/officeart/2005/8/layout/vProcess5"/>
    <dgm:cxn modelId="{8B82A7FA-D184-471A-89CC-3A52EB384FC4}" type="presParOf" srcId="{A5B93FE9-5F5E-4C4B-B89C-C0742710AAAE}" destId="{0FF522D7-A245-4B0D-ABA3-C9F3329F8B23}" srcOrd="10" destOrd="0" presId="urn:microsoft.com/office/officeart/2005/8/layout/vProcess5"/>
    <dgm:cxn modelId="{8E2CA2C9-D294-4239-8423-1E3FFB52219D}" type="presParOf" srcId="{A5B93FE9-5F5E-4C4B-B89C-C0742710AAAE}" destId="{CF41739C-F2A7-4330-A59B-45015C12B800}" srcOrd="11" destOrd="0" presId="urn:microsoft.com/office/officeart/2005/8/layout/vProcess5"/>
    <dgm:cxn modelId="{CADC81D7-37BF-4F67-96E3-ACF54A0DB063}" type="presParOf" srcId="{A5B93FE9-5F5E-4C4B-B89C-C0742710AAAE}" destId="{B4C8495D-EA4E-43F2-A20C-313E3F5C8C3D}" srcOrd="12" destOrd="0" presId="urn:microsoft.com/office/officeart/2005/8/layout/vProcess5"/>
    <dgm:cxn modelId="{3F83AEED-E296-4F4E-962F-2D58D666A7D8}" type="presParOf" srcId="{A5B93FE9-5F5E-4C4B-B89C-C0742710AAAE}" destId="{D2BE91E0-7549-4D15-816B-7B5868358D44}" srcOrd="13" destOrd="0" presId="urn:microsoft.com/office/officeart/2005/8/layout/vProcess5"/>
    <dgm:cxn modelId="{90395CA9-599F-404E-8F10-6D5B97E82155}" type="presParOf" srcId="{A5B93FE9-5F5E-4C4B-B89C-C0742710AAAE}" destId="{95301878-2677-47A5-A1B2-6AB8834D12FA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954243-539F-4D00-ABCC-2300BB14ABC7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C04ADFB-2AE7-4821-ABD7-095C5BB36532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uk-UA" sz="3200" dirty="0" smtClean="0"/>
            <a:t>Обмін речовин</a:t>
          </a:r>
          <a:endParaRPr lang="uk-UA" sz="3200" dirty="0"/>
        </a:p>
      </dgm:t>
    </dgm:pt>
    <dgm:pt modelId="{CB7390CF-3572-4DF2-A396-01DCE24A6D1B}" type="parTrans" cxnId="{934AD525-441F-474B-8F6A-0C94FF9A490D}">
      <dgm:prSet/>
      <dgm:spPr/>
      <dgm:t>
        <a:bodyPr/>
        <a:lstStyle/>
        <a:p>
          <a:endParaRPr lang="uk-UA"/>
        </a:p>
      </dgm:t>
    </dgm:pt>
    <dgm:pt modelId="{55C95813-B469-419B-A446-D70189B679BE}" type="sibTrans" cxnId="{934AD525-441F-474B-8F6A-0C94FF9A490D}">
      <dgm:prSet/>
      <dgm:spPr/>
      <dgm:t>
        <a:bodyPr/>
        <a:lstStyle/>
        <a:p>
          <a:endParaRPr lang="uk-UA"/>
        </a:p>
      </dgm:t>
    </dgm:pt>
    <dgm:pt modelId="{0E086CB1-06D0-4557-85FC-BCD358B8433C}">
      <dgm:prSet phldrT="[Текст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uk-UA" sz="2800" dirty="0" smtClean="0"/>
            <a:t>Обмін білків</a:t>
          </a:r>
          <a:endParaRPr lang="uk-UA" sz="2800" dirty="0"/>
        </a:p>
      </dgm:t>
    </dgm:pt>
    <dgm:pt modelId="{103B2EA0-1F9E-4221-AB44-F7D58F015467}" type="parTrans" cxnId="{74CDF916-4879-4FC8-996F-C142847B2C17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uk-UA"/>
        </a:p>
      </dgm:t>
    </dgm:pt>
    <dgm:pt modelId="{F3FDB573-8AA1-4A72-ABFF-1E4706A381D1}" type="sibTrans" cxnId="{74CDF916-4879-4FC8-996F-C142847B2C17}">
      <dgm:prSet/>
      <dgm:spPr/>
      <dgm:t>
        <a:bodyPr/>
        <a:lstStyle/>
        <a:p>
          <a:endParaRPr lang="uk-UA"/>
        </a:p>
      </dgm:t>
    </dgm:pt>
    <dgm:pt modelId="{D3542B00-7128-44C4-9121-C00DC48AAB1B}">
      <dgm:prSet phldrT="[Текст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uk-UA" sz="2800" dirty="0" smtClean="0"/>
            <a:t>Обмін ліпідів</a:t>
          </a:r>
          <a:endParaRPr lang="uk-UA" sz="2800" dirty="0"/>
        </a:p>
      </dgm:t>
    </dgm:pt>
    <dgm:pt modelId="{1D197D9A-EAC0-4A14-B4A4-20EB0B911C9E}" type="parTrans" cxnId="{FEB9AD48-C8F2-4123-98EA-1F610C221690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uk-UA"/>
        </a:p>
      </dgm:t>
    </dgm:pt>
    <dgm:pt modelId="{4C9E4CA0-83B0-4C01-B4C7-CBBFF2EE14E4}" type="sibTrans" cxnId="{FEB9AD48-C8F2-4123-98EA-1F610C221690}">
      <dgm:prSet/>
      <dgm:spPr/>
      <dgm:t>
        <a:bodyPr/>
        <a:lstStyle/>
        <a:p>
          <a:endParaRPr lang="uk-UA"/>
        </a:p>
      </dgm:t>
    </dgm:pt>
    <dgm:pt modelId="{850334E6-95CA-4151-A173-79835590E91D}">
      <dgm:prSet phldrT="[Текст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uk-UA" sz="2800" dirty="0" smtClean="0"/>
            <a:t>Обмін вуглеводів</a:t>
          </a:r>
          <a:endParaRPr lang="uk-UA" sz="2800" dirty="0"/>
        </a:p>
      </dgm:t>
    </dgm:pt>
    <dgm:pt modelId="{8A0802D4-C492-4EE8-B1DA-F5A1929F6B21}" type="parTrans" cxnId="{9AD6674D-F63D-4107-9C4E-E2AA6927F9B7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uk-UA"/>
        </a:p>
      </dgm:t>
    </dgm:pt>
    <dgm:pt modelId="{D71DF2E8-8EC2-481F-A5F6-A17E7A469E73}" type="sibTrans" cxnId="{9AD6674D-F63D-4107-9C4E-E2AA6927F9B7}">
      <dgm:prSet/>
      <dgm:spPr/>
      <dgm:t>
        <a:bodyPr/>
        <a:lstStyle/>
        <a:p>
          <a:endParaRPr lang="uk-UA"/>
        </a:p>
      </dgm:t>
    </dgm:pt>
    <dgm:pt modelId="{963B8146-7027-401A-8162-6BADB965E6FE}">
      <dgm:prSet phldrT="[Текст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uk-UA" sz="2800" dirty="0" smtClean="0"/>
            <a:t>Обмін нуклеїнових кислот</a:t>
          </a:r>
          <a:endParaRPr lang="uk-UA" sz="2800" dirty="0"/>
        </a:p>
      </dgm:t>
    </dgm:pt>
    <dgm:pt modelId="{F4CA14AE-1AB3-443F-8EEC-B36062C43338}" type="parTrans" cxnId="{82F8D9E3-E49B-4ADE-92AF-C7D2622A747A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uk-UA"/>
        </a:p>
      </dgm:t>
    </dgm:pt>
    <dgm:pt modelId="{697AD9C8-6326-4437-8210-395781A8C603}" type="sibTrans" cxnId="{82F8D9E3-E49B-4ADE-92AF-C7D2622A747A}">
      <dgm:prSet/>
      <dgm:spPr/>
      <dgm:t>
        <a:bodyPr/>
        <a:lstStyle/>
        <a:p>
          <a:endParaRPr lang="uk-UA"/>
        </a:p>
      </dgm:t>
    </dgm:pt>
    <dgm:pt modelId="{B5461448-7DFC-43C1-AEEF-C8999A47A4CC}" type="pres">
      <dgm:prSet presAssocID="{CC954243-539F-4D00-ABCC-2300BB14ABC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FC02D48-B0C3-4237-A7A4-6A0CFDAFD30B}" type="pres">
      <dgm:prSet presAssocID="{5C04ADFB-2AE7-4821-ABD7-095C5BB36532}" presName="centerShape" presStyleLbl="node0" presStyleIdx="0" presStyleCnt="1" custScaleX="191168"/>
      <dgm:spPr>
        <a:prstGeom prst="rect">
          <a:avLst/>
        </a:prstGeom>
      </dgm:spPr>
      <dgm:t>
        <a:bodyPr/>
        <a:lstStyle/>
        <a:p>
          <a:endParaRPr lang="uk-UA"/>
        </a:p>
      </dgm:t>
    </dgm:pt>
    <dgm:pt modelId="{C841C60C-BAC7-4D2B-B044-7378E7A3A4BA}" type="pres">
      <dgm:prSet presAssocID="{103B2EA0-1F9E-4221-AB44-F7D58F015467}" presName="Name9" presStyleLbl="parChTrans1D2" presStyleIdx="0" presStyleCnt="4"/>
      <dgm:spPr/>
    </dgm:pt>
    <dgm:pt modelId="{B1224AFB-B5AF-4C23-96EE-5E15674B7424}" type="pres">
      <dgm:prSet presAssocID="{103B2EA0-1F9E-4221-AB44-F7D58F015467}" presName="connTx" presStyleLbl="parChTrans1D2" presStyleIdx="0" presStyleCnt="4"/>
      <dgm:spPr/>
    </dgm:pt>
    <dgm:pt modelId="{F7609078-C375-4B31-8358-2B9BDF247B1D}" type="pres">
      <dgm:prSet presAssocID="{0E086CB1-06D0-4557-85FC-BCD358B8433C}" presName="node" presStyleLbl="node1" presStyleIdx="0" presStyleCnt="4" custScaleX="192716" custRadScaleRad="202981" custRadScaleInc="-147567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uk-UA"/>
        </a:p>
      </dgm:t>
    </dgm:pt>
    <dgm:pt modelId="{9A4CD3AB-452E-4351-B011-A9E867E19082}" type="pres">
      <dgm:prSet presAssocID="{1D197D9A-EAC0-4A14-B4A4-20EB0B911C9E}" presName="Name9" presStyleLbl="parChTrans1D2" presStyleIdx="1" presStyleCnt="4"/>
      <dgm:spPr/>
    </dgm:pt>
    <dgm:pt modelId="{281FBDA7-8602-43BE-A3B5-E9EAD29E1074}" type="pres">
      <dgm:prSet presAssocID="{1D197D9A-EAC0-4A14-B4A4-20EB0B911C9E}" presName="connTx" presStyleLbl="parChTrans1D2" presStyleIdx="1" presStyleCnt="4"/>
      <dgm:spPr/>
    </dgm:pt>
    <dgm:pt modelId="{907F2DED-AF21-4973-830B-87534C5BD7C7}" type="pres">
      <dgm:prSet presAssocID="{D3542B00-7128-44C4-9121-C00DC48AAB1B}" presName="node" presStyleLbl="node1" presStyleIdx="1" presStyleCnt="4" custScaleX="199289" custRadScaleRad="202920" custRadScaleInc="-5536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uk-UA"/>
        </a:p>
      </dgm:t>
    </dgm:pt>
    <dgm:pt modelId="{5498082E-DA49-4072-AC01-7623D7D7E1FA}" type="pres">
      <dgm:prSet presAssocID="{8A0802D4-C492-4EE8-B1DA-F5A1929F6B21}" presName="Name9" presStyleLbl="parChTrans1D2" presStyleIdx="2" presStyleCnt="4"/>
      <dgm:spPr/>
    </dgm:pt>
    <dgm:pt modelId="{CDD5AC57-74CE-47C7-984A-3B2C7EE82138}" type="pres">
      <dgm:prSet presAssocID="{8A0802D4-C492-4EE8-B1DA-F5A1929F6B21}" presName="connTx" presStyleLbl="parChTrans1D2" presStyleIdx="2" presStyleCnt="4"/>
      <dgm:spPr/>
    </dgm:pt>
    <dgm:pt modelId="{E1349E68-B0E8-4B52-85B9-454E3F04650C}" type="pres">
      <dgm:prSet presAssocID="{850334E6-95CA-4151-A173-79835590E91D}" presName="node" presStyleLbl="node1" presStyleIdx="2" presStyleCnt="4" custScaleX="210878" custRadScaleRad="204054" custRadScaleInc="-15082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uk-UA"/>
        </a:p>
      </dgm:t>
    </dgm:pt>
    <dgm:pt modelId="{71D10D55-0937-44CA-8295-CACDB2356E97}" type="pres">
      <dgm:prSet presAssocID="{F4CA14AE-1AB3-443F-8EEC-B36062C43338}" presName="Name9" presStyleLbl="parChTrans1D2" presStyleIdx="3" presStyleCnt="4"/>
      <dgm:spPr/>
    </dgm:pt>
    <dgm:pt modelId="{E6EED330-3BCF-4DA3-BAF7-28E062824F71}" type="pres">
      <dgm:prSet presAssocID="{F4CA14AE-1AB3-443F-8EEC-B36062C43338}" presName="connTx" presStyleLbl="parChTrans1D2" presStyleIdx="3" presStyleCnt="4"/>
      <dgm:spPr/>
    </dgm:pt>
    <dgm:pt modelId="{1205CEE8-A0CD-43EE-9B09-BB98AD793177}" type="pres">
      <dgm:prSet presAssocID="{963B8146-7027-401A-8162-6BADB965E6FE}" presName="node" presStyleLbl="node1" presStyleIdx="3" presStyleCnt="4" custScaleX="202916" custScaleY="112859" custRadScaleRad="206503" custRadScaleInc="-51859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uk-UA"/>
        </a:p>
      </dgm:t>
    </dgm:pt>
  </dgm:ptLst>
  <dgm:cxnLst>
    <dgm:cxn modelId="{FEB9AD48-C8F2-4123-98EA-1F610C221690}" srcId="{5C04ADFB-2AE7-4821-ABD7-095C5BB36532}" destId="{D3542B00-7128-44C4-9121-C00DC48AAB1B}" srcOrd="1" destOrd="0" parTransId="{1D197D9A-EAC0-4A14-B4A4-20EB0B911C9E}" sibTransId="{4C9E4CA0-83B0-4C01-B4C7-CBBFF2EE14E4}"/>
    <dgm:cxn modelId="{5F21CDE1-5562-42D5-B85C-46E693465F40}" type="presOf" srcId="{1D197D9A-EAC0-4A14-B4A4-20EB0B911C9E}" destId="{281FBDA7-8602-43BE-A3B5-E9EAD29E1074}" srcOrd="1" destOrd="0" presId="urn:microsoft.com/office/officeart/2005/8/layout/radial1"/>
    <dgm:cxn modelId="{2092226C-BEA4-420B-BD49-D8163FDA8381}" type="presOf" srcId="{0E086CB1-06D0-4557-85FC-BCD358B8433C}" destId="{F7609078-C375-4B31-8358-2B9BDF247B1D}" srcOrd="0" destOrd="0" presId="urn:microsoft.com/office/officeart/2005/8/layout/radial1"/>
    <dgm:cxn modelId="{95D7CBF5-8900-4D21-9FAD-308F99E24EA6}" type="presOf" srcId="{103B2EA0-1F9E-4221-AB44-F7D58F015467}" destId="{B1224AFB-B5AF-4C23-96EE-5E15674B7424}" srcOrd="1" destOrd="0" presId="urn:microsoft.com/office/officeart/2005/8/layout/radial1"/>
    <dgm:cxn modelId="{36E2F0B6-98B0-4D6D-9B4C-C99B2D8B5571}" type="presOf" srcId="{8A0802D4-C492-4EE8-B1DA-F5A1929F6B21}" destId="{CDD5AC57-74CE-47C7-984A-3B2C7EE82138}" srcOrd="1" destOrd="0" presId="urn:microsoft.com/office/officeart/2005/8/layout/radial1"/>
    <dgm:cxn modelId="{FDBE85EE-49F6-4A5F-8A41-AB69D6B41B8F}" type="presOf" srcId="{5C04ADFB-2AE7-4821-ABD7-095C5BB36532}" destId="{0FC02D48-B0C3-4237-A7A4-6A0CFDAFD30B}" srcOrd="0" destOrd="0" presId="urn:microsoft.com/office/officeart/2005/8/layout/radial1"/>
    <dgm:cxn modelId="{82F8D9E3-E49B-4ADE-92AF-C7D2622A747A}" srcId="{5C04ADFB-2AE7-4821-ABD7-095C5BB36532}" destId="{963B8146-7027-401A-8162-6BADB965E6FE}" srcOrd="3" destOrd="0" parTransId="{F4CA14AE-1AB3-443F-8EEC-B36062C43338}" sibTransId="{697AD9C8-6326-4437-8210-395781A8C603}"/>
    <dgm:cxn modelId="{6662B5B1-E191-469E-BB8B-71B6C223EE04}" type="presOf" srcId="{F4CA14AE-1AB3-443F-8EEC-B36062C43338}" destId="{71D10D55-0937-44CA-8295-CACDB2356E97}" srcOrd="0" destOrd="0" presId="urn:microsoft.com/office/officeart/2005/8/layout/radial1"/>
    <dgm:cxn modelId="{FF986421-E289-49A4-B954-6AE6984C50AA}" type="presOf" srcId="{CC954243-539F-4D00-ABCC-2300BB14ABC7}" destId="{B5461448-7DFC-43C1-AEEF-C8999A47A4CC}" srcOrd="0" destOrd="0" presId="urn:microsoft.com/office/officeart/2005/8/layout/radial1"/>
    <dgm:cxn modelId="{72B85385-8BDC-4339-9C75-40832A3DD49A}" type="presOf" srcId="{1D197D9A-EAC0-4A14-B4A4-20EB0B911C9E}" destId="{9A4CD3AB-452E-4351-B011-A9E867E19082}" srcOrd="0" destOrd="0" presId="urn:microsoft.com/office/officeart/2005/8/layout/radial1"/>
    <dgm:cxn modelId="{268360E7-73FE-464F-9B76-ECEADDBAD930}" type="presOf" srcId="{963B8146-7027-401A-8162-6BADB965E6FE}" destId="{1205CEE8-A0CD-43EE-9B09-BB98AD793177}" srcOrd="0" destOrd="0" presId="urn:microsoft.com/office/officeart/2005/8/layout/radial1"/>
    <dgm:cxn modelId="{5F8ACB97-270F-4754-BA7D-79A7E772AE04}" type="presOf" srcId="{103B2EA0-1F9E-4221-AB44-F7D58F015467}" destId="{C841C60C-BAC7-4D2B-B044-7378E7A3A4BA}" srcOrd="0" destOrd="0" presId="urn:microsoft.com/office/officeart/2005/8/layout/radial1"/>
    <dgm:cxn modelId="{97301317-2923-4FF0-8DAF-6E84495D2B99}" type="presOf" srcId="{D3542B00-7128-44C4-9121-C00DC48AAB1B}" destId="{907F2DED-AF21-4973-830B-87534C5BD7C7}" srcOrd="0" destOrd="0" presId="urn:microsoft.com/office/officeart/2005/8/layout/radial1"/>
    <dgm:cxn modelId="{4A73A73A-1BC6-4F68-98E5-A93599599E72}" type="presOf" srcId="{8A0802D4-C492-4EE8-B1DA-F5A1929F6B21}" destId="{5498082E-DA49-4072-AC01-7623D7D7E1FA}" srcOrd="0" destOrd="0" presId="urn:microsoft.com/office/officeart/2005/8/layout/radial1"/>
    <dgm:cxn modelId="{934AD525-441F-474B-8F6A-0C94FF9A490D}" srcId="{CC954243-539F-4D00-ABCC-2300BB14ABC7}" destId="{5C04ADFB-2AE7-4821-ABD7-095C5BB36532}" srcOrd="0" destOrd="0" parTransId="{CB7390CF-3572-4DF2-A396-01DCE24A6D1B}" sibTransId="{55C95813-B469-419B-A446-D70189B679BE}"/>
    <dgm:cxn modelId="{9AD6674D-F63D-4107-9C4E-E2AA6927F9B7}" srcId="{5C04ADFB-2AE7-4821-ABD7-095C5BB36532}" destId="{850334E6-95CA-4151-A173-79835590E91D}" srcOrd="2" destOrd="0" parTransId="{8A0802D4-C492-4EE8-B1DA-F5A1929F6B21}" sibTransId="{D71DF2E8-8EC2-481F-A5F6-A17E7A469E73}"/>
    <dgm:cxn modelId="{BACC2277-11B3-40C8-A3A1-210D646CC258}" type="presOf" srcId="{850334E6-95CA-4151-A173-79835590E91D}" destId="{E1349E68-B0E8-4B52-85B9-454E3F04650C}" srcOrd="0" destOrd="0" presId="urn:microsoft.com/office/officeart/2005/8/layout/radial1"/>
    <dgm:cxn modelId="{74CDF916-4879-4FC8-996F-C142847B2C17}" srcId="{5C04ADFB-2AE7-4821-ABD7-095C5BB36532}" destId="{0E086CB1-06D0-4557-85FC-BCD358B8433C}" srcOrd="0" destOrd="0" parTransId="{103B2EA0-1F9E-4221-AB44-F7D58F015467}" sibTransId="{F3FDB573-8AA1-4A72-ABFF-1E4706A381D1}"/>
    <dgm:cxn modelId="{382095C0-4A7B-4135-A002-758A2775D649}" type="presOf" srcId="{F4CA14AE-1AB3-443F-8EEC-B36062C43338}" destId="{E6EED330-3BCF-4DA3-BAF7-28E062824F71}" srcOrd="1" destOrd="0" presId="urn:microsoft.com/office/officeart/2005/8/layout/radial1"/>
    <dgm:cxn modelId="{A4E6EBFC-0025-4C1B-94F0-787C6E606877}" type="presParOf" srcId="{B5461448-7DFC-43C1-AEEF-C8999A47A4CC}" destId="{0FC02D48-B0C3-4237-A7A4-6A0CFDAFD30B}" srcOrd="0" destOrd="0" presId="urn:microsoft.com/office/officeart/2005/8/layout/radial1"/>
    <dgm:cxn modelId="{0BDA50FF-4DB8-4150-8CD4-A339F49284A0}" type="presParOf" srcId="{B5461448-7DFC-43C1-AEEF-C8999A47A4CC}" destId="{C841C60C-BAC7-4D2B-B044-7378E7A3A4BA}" srcOrd="1" destOrd="0" presId="urn:microsoft.com/office/officeart/2005/8/layout/radial1"/>
    <dgm:cxn modelId="{9A125EC3-6DCF-4C63-AFC4-EB00650462F3}" type="presParOf" srcId="{C841C60C-BAC7-4D2B-B044-7378E7A3A4BA}" destId="{B1224AFB-B5AF-4C23-96EE-5E15674B7424}" srcOrd="0" destOrd="0" presId="urn:microsoft.com/office/officeart/2005/8/layout/radial1"/>
    <dgm:cxn modelId="{2EABF9A8-C219-44B5-8B15-950BD2D5A305}" type="presParOf" srcId="{B5461448-7DFC-43C1-AEEF-C8999A47A4CC}" destId="{F7609078-C375-4B31-8358-2B9BDF247B1D}" srcOrd="2" destOrd="0" presId="urn:microsoft.com/office/officeart/2005/8/layout/radial1"/>
    <dgm:cxn modelId="{60C0F675-F3E6-4577-BD41-9296C6131A00}" type="presParOf" srcId="{B5461448-7DFC-43C1-AEEF-C8999A47A4CC}" destId="{9A4CD3AB-452E-4351-B011-A9E867E19082}" srcOrd="3" destOrd="0" presId="urn:microsoft.com/office/officeart/2005/8/layout/radial1"/>
    <dgm:cxn modelId="{7E6CC85C-B10E-47CB-B545-801FB7333A97}" type="presParOf" srcId="{9A4CD3AB-452E-4351-B011-A9E867E19082}" destId="{281FBDA7-8602-43BE-A3B5-E9EAD29E1074}" srcOrd="0" destOrd="0" presId="urn:microsoft.com/office/officeart/2005/8/layout/radial1"/>
    <dgm:cxn modelId="{95E4A5EA-A7F3-4B62-819F-0E922E88608A}" type="presParOf" srcId="{B5461448-7DFC-43C1-AEEF-C8999A47A4CC}" destId="{907F2DED-AF21-4973-830B-87534C5BD7C7}" srcOrd="4" destOrd="0" presId="urn:microsoft.com/office/officeart/2005/8/layout/radial1"/>
    <dgm:cxn modelId="{2B530987-44F0-467A-9CD4-8D0964B8F141}" type="presParOf" srcId="{B5461448-7DFC-43C1-AEEF-C8999A47A4CC}" destId="{5498082E-DA49-4072-AC01-7623D7D7E1FA}" srcOrd="5" destOrd="0" presId="urn:microsoft.com/office/officeart/2005/8/layout/radial1"/>
    <dgm:cxn modelId="{D887A6A9-7A39-42F8-B82B-2B6A8E415238}" type="presParOf" srcId="{5498082E-DA49-4072-AC01-7623D7D7E1FA}" destId="{CDD5AC57-74CE-47C7-984A-3B2C7EE82138}" srcOrd="0" destOrd="0" presId="urn:microsoft.com/office/officeart/2005/8/layout/radial1"/>
    <dgm:cxn modelId="{B8322898-3180-4807-BA4D-9439B282FFD7}" type="presParOf" srcId="{B5461448-7DFC-43C1-AEEF-C8999A47A4CC}" destId="{E1349E68-B0E8-4B52-85B9-454E3F04650C}" srcOrd="6" destOrd="0" presId="urn:microsoft.com/office/officeart/2005/8/layout/radial1"/>
    <dgm:cxn modelId="{1469BB1F-4E7B-43B7-A144-238D8161C1AB}" type="presParOf" srcId="{B5461448-7DFC-43C1-AEEF-C8999A47A4CC}" destId="{71D10D55-0937-44CA-8295-CACDB2356E97}" srcOrd="7" destOrd="0" presId="urn:microsoft.com/office/officeart/2005/8/layout/radial1"/>
    <dgm:cxn modelId="{A1CE605D-03A5-47BD-AC23-68D59FFDF7E1}" type="presParOf" srcId="{71D10D55-0937-44CA-8295-CACDB2356E97}" destId="{E6EED330-3BCF-4DA3-BAF7-28E062824F71}" srcOrd="0" destOrd="0" presId="urn:microsoft.com/office/officeart/2005/8/layout/radial1"/>
    <dgm:cxn modelId="{29657155-5D32-457A-9D66-E1B36DBD5316}" type="presParOf" srcId="{B5461448-7DFC-43C1-AEEF-C8999A47A4CC}" destId="{1205CEE8-A0CD-43EE-9B09-BB98AD793177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340A5D-CF37-4C9A-A711-C96EAB1B70A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E7267AF-69AD-4824-AFC4-9E39ACCF0095}">
      <dgm:prSet phldrT="[Текст]"/>
      <dgm:spPr/>
      <dgm:t>
        <a:bodyPr/>
        <a:lstStyle/>
        <a:p>
          <a:r>
            <a:rPr lang="uk-UA" dirty="0" smtClean="0"/>
            <a:t>1</a:t>
          </a:r>
          <a:endParaRPr lang="uk-UA" dirty="0"/>
        </a:p>
      </dgm:t>
    </dgm:pt>
    <dgm:pt modelId="{9739A236-CA62-4A9F-9D72-8198C81D7F41}" type="parTrans" cxnId="{DD66324A-65C3-4D9C-8764-886318818A0E}">
      <dgm:prSet/>
      <dgm:spPr/>
      <dgm:t>
        <a:bodyPr/>
        <a:lstStyle/>
        <a:p>
          <a:endParaRPr lang="uk-UA"/>
        </a:p>
      </dgm:t>
    </dgm:pt>
    <dgm:pt modelId="{16DCE86D-22A9-442E-91AE-600915476E64}" type="sibTrans" cxnId="{DD66324A-65C3-4D9C-8764-886318818A0E}">
      <dgm:prSet/>
      <dgm:spPr/>
      <dgm:t>
        <a:bodyPr/>
        <a:lstStyle/>
        <a:p>
          <a:endParaRPr lang="uk-UA"/>
        </a:p>
      </dgm:t>
    </dgm:pt>
    <dgm:pt modelId="{DDCBE733-2670-4855-82BC-05FC3EDC3ECE}">
      <dgm:prSet phldrT="[Текст]"/>
      <dgm:spPr/>
      <dgm:t>
        <a:bodyPr/>
        <a:lstStyle/>
        <a:p>
          <a:r>
            <a:rPr lang="uk-UA" dirty="0" smtClean="0"/>
            <a:t>2</a:t>
          </a:r>
          <a:endParaRPr lang="uk-UA" dirty="0"/>
        </a:p>
      </dgm:t>
    </dgm:pt>
    <dgm:pt modelId="{87CDC310-2ACC-40DA-A9E9-BC16865035F0}" type="parTrans" cxnId="{175C1AAA-2433-40AE-A74F-6CDC144318BA}">
      <dgm:prSet/>
      <dgm:spPr/>
      <dgm:t>
        <a:bodyPr/>
        <a:lstStyle/>
        <a:p>
          <a:endParaRPr lang="uk-UA"/>
        </a:p>
      </dgm:t>
    </dgm:pt>
    <dgm:pt modelId="{505F5AE8-8F23-45C8-A546-D1BE5D597FF1}" type="sibTrans" cxnId="{175C1AAA-2433-40AE-A74F-6CDC144318BA}">
      <dgm:prSet/>
      <dgm:spPr/>
      <dgm:t>
        <a:bodyPr/>
        <a:lstStyle/>
        <a:p>
          <a:endParaRPr lang="uk-UA"/>
        </a:p>
      </dgm:t>
    </dgm:pt>
    <dgm:pt modelId="{6A1F3C9D-A56F-4A37-8776-8C8237860F66}">
      <dgm:prSet phldrT="[Текст]"/>
      <dgm:spPr/>
      <dgm:t>
        <a:bodyPr/>
        <a:lstStyle/>
        <a:p>
          <a:r>
            <a:rPr lang="uk-UA" dirty="0" smtClean="0"/>
            <a:t>3</a:t>
          </a:r>
          <a:endParaRPr lang="uk-UA" dirty="0"/>
        </a:p>
      </dgm:t>
    </dgm:pt>
    <dgm:pt modelId="{87C2E256-C5E7-4D38-8847-284E63B12AB8}" type="parTrans" cxnId="{F8EDC643-8084-4B1E-A71A-D7E90EA508F8}">
      <dgm:prSet/>
      <dgm:spPr/>
      <dgm:t>
        <a:bodyPr/>
        <a:lstStyle/>
        <a:p>
          <a:endParaRPr lang="uk-UA"/>
        </a:p>
      </dgm:t>
    </dgm:pt>
    <dgm:pt modelId="{5D80C831-F868-4C7D-B203-9EE9E334095F}" type="sibTrans" cxnId="{F8EDC643-8084-4B1E-A71A-D7E90EA508F8}">
      <dgm:prSet/>
      <dgm:spPr/>
      <dgm:t>
        <a:bodyPr/>
        <a:lstStyle/>
        <a:p>
          <a:endParaRPr lang="uk-UA"/>
        </a:p>
      </dgm:t>
    </dgm:pt>
    <dgm:pt modelId="{F75BF603-84E3-4A2F-AAD3-D9F7A3FD3EBE}" type="pres">
      <dgm:prSet presAssocID="{B2340A5D-CF37-4C9A-A711-C96EAB1B70A3}" presName="Name0" presStyleCnt="0">
        <dgm:presLayoutVars>
          <dgm:dir/>
          <dgm:resizeHandles val="exact"/>
        </dgm:presLayoutVars>
      </dgm:prSet>
      <dgm:spPr/>
    </dgm:pt>
    <dgm:pt modelId="{A8496D83-1028-4CA4-B18A-D1C4EE461A89}" type="pres">
      <dgm:prSet presAssocID="{FE7267AF-69AD-4824-AFC4-9E39ACCF0095}" presName="node" presStyleLbl="node1" presStyleIdx="0" presStyleCnt="3">
        <dgm:presLayoutVars>
          <dgm:bulletEnabled val="1"/>
        </dgm:presLayoutVars>
      </dgm:prSet>
      <dgm:spPr/>
    </dgm:pt>
    <dgm:pt modelId="{705D3853-470C-41BC-AD0F-33F26C2D58B1}" type="pres">
      <dgm:prSet presAssocID="{16DCE86D-22A9-442E-91AE-600915476E64}" presName="sibTrans" presStyleLbl="sibTrans2D1" presStyleIdx="0" presStyleCnt="2"/>
      <dgm:spPr/>
    </dgm:pt>
    <dgm:pt modelId="{D6E43B38-8061-469E-BBD3-B995785004D5}" type="pres">
      <dgm:prSet presAssocID="{16DCE86D-22A9-442E-91AE-600915476E64}" presName="connectorText" presStyleLbl="sibTrans2D1" presStyleIdx="0" presStyleCnt="2"/>
      <dgm:spPr/>
    </dgm:pt>
    <dgm:pt modelId="{09B79A62-7C77-4262-AD5E-365C61CEB509}" type="pres">
      <dgm:prSet presAssocID="{DDCBE733-2670-4855-82BC-05FC3EDC3ECE}" presName="node" presStyleLbl="node1" presStyleIdx="1" presStyleCnt="3">
        <dgm:presLayoutVars>
          <dgm:bulletEnabled val="1"/>
        </dgm:presLayoutVars>
      </dgm:prSet>
      <dgm:spPr/>
    </dgm:pt>
    <dgm:pt modelId="{7BDDCC1B-132D-48B8-906A-47CD28FB3357}" type="pres">
      <dgm:prSet presAssocID="{505F5AE8-8F23-45C8-A546-D1BE5D597FF1}" presName="sibTrans" presStyleLbl="sibTrans2D1" presStyleIdx="1" presStyleCnt="2"/>
      <dgm:spPr/>
    </dgm:pt>
    <dgm:pt modelId="{F1F4BCB0-8036-41AB-81B7-CC31D6E59E1A}" type="pres">
      <dgm:prSet presAssocID="{505F5AE8-8F23-45C8-A546-D1BE5D597FF1}" presName="connectorText" presStyleLbl="sibTrans2D1" presStyleIdx="1" presStyleCnt="2"/>
      <dgm:spPr/>
    </dgm:pt>
    <dgm:pt modelId="{C10807BE-0E7B-4A09-BE4A-FEC4FD9A0445}" type="pres">
      <dgm:prSet presAssocID="{6A1F3C9D-A56F-4A37-8776-8C8237860F66}" presName="node" presStyleLbl="node1" presStyleIdx="2" presStyleCnt="3">
        <dgm:presLayoutVars>
          <dgm:bulletEnabled val="1"/>
        </dgm:presLayoutVars>
      </dgm:prSet>
      <dgm:spPr/>
    </dgm:pt>
  </dgm:ptLst>
  <dgm:cxnLst>
    <dgm:cxn modelId="{175C1AAA-2433-40AE-A74F-6CDC144318BA}" srcId="{B2340A5D-CF37-4C9A-A711-C96EAB1B70A3}" destId="{DDCBE733-2670-4855-82BC-05FC3EDC3ECE}" srcOrd="1" destOrd="0" parTransId="{87CDC310-2ACC-40DA-A9E9-BC16865035F0}" sibTransId="{505F5AE8-8F23-45C8-A546-D1BE5D597FF1}"/>
    <dgm:cxn modelId="{13C9F740-6318-4855-9E7A-78E21A0AD842}" type="presOf" srcId="{16DCE86D-22A9-442E-91AE-600915476E64}" destId="{D6E43B38-8061-469E-BBD3-B995785004D5}" srcOrd="1" destOrd="0" presId="urn:microsoft.com/office/officeart/2005/8/layout/process1"/>
    <dgm:cxn modelId="{BC449B2C-6BF1-4C7A-A761-66D672B5784B}" type="presOf" srcId="{B2340A5D-CF37-4C9A-A711-C96EAB1B70A3}" destId="{F75BF603-84E3-4A2F-AAD3-D9F7A3FD3EBE}" srcOrd="0" destOrd="0" presId="urn:microsoft.com/office/officeart/2005/8/layout/process1"/>
    <dgm:cxn modelId="{F8EDC643-8084-4B1E-A71A-D7E90EA508F8}" srcId="{B2340A5D-CF37-4C9A-A711-C96EAB1B70A3}" destId="{6A1F3C9D-A56F-4A37-8776-8C8237860F66}" srcOrd="2" destOrd="0" parTransId="{87C2E256-C5E7-4D38-8847-284E63B12AB8}" sibTransId="{5D80C831-F868-4C7D-B203-9EE9E334095F}"/>
    <dgm:cxn modelId="{0060C66E-130F-4CC1-9809-59F613439325}" type="presOf" srcId="{6A1F3C9D-A56F-4A37-8776-8C8237860F66}" destId="{C10807BE-0E7B-4A09-BE4A-FEC4FD9A0445}" srcOrd="0" destOrd="0" presId="urn:microsoft.com/office/officeart/2005/8/layout/process1"/>
    <dgm:cxn modelId="{2A75958C-62FA-434D-9AD1-74E4829C6CBF}" type="presOf" srcId="{DDCBE733-2670-4855-82BC-05FC3EDC3ECE}" destId="{09B79A62-7C77-4262-AD5E-365C61CEB509}" srcOrd="0" destOrd="0" presId="urn:microsoft.com/office/officeart/2005/8/layout/process1"/>
    <dgm:cxn modelId="{09D6507D-B78A-4EBF-8CE7-88CF02F2B68A}" type="presOf" srcId="{505F5AE8-8F23-45C8-A546-D1BE5D597FF1}" destId="{7BDDCC1B-132D-48B8-906A-47CD28FB3357}" srcOrd="0" destOrd="0" presId="urn:microsoft.com/office/officeart/2005/8/layout/process1"/>
    <dgm:cxn modelId="{DB724EDF-20C5-4BB7-83C7-ECDCD78CEB18}" type="presOf" srcId="{505F5AE8-8F23-45C8-A546-D1BE5D597FF1}" destId="{F1F4BCB0-8036-41AB-81B7-CC31D6E59E1A}" srcOrd="1" destOrd="0" presId="urn:microsoft.com/office/officeart/2005/8/layout/process1"/>
    <dgm:cxn modelId="{019AD1BA-0F0D-4216-A274-0D1277EAE46E}" type="presOf" srcId="{FE7267AF-69AD-4824-AFC4-9E39ACCF0095}" destId="{A8496D83-1028-4CA4-B18A-D1C4EE461A89}" srcOrd="0" destOrd="0" presId="urn:microsoft.com/office/officeart/2005/8/layout/process1"/>
    <dgm:cxn modelId="{DD66324A-65C3-4D9C-8764-886318818A0E}" srcId="{B2340A5D-CF37-4C9A-A711-C96EAB1B70A3}" destId="{FE7267AF-69AD-4824-AFC4-9E39ACCF0095}" srcOrd="0" destOrd="0" parTransId="{9739A236-CA62-4A9F-9D72-8198C81D7F41}" sibTransId="{16DCE86D-22A9-442E-91AE-600915476E64}"/>
    <dgm:cxn modelId="{FA123AE9-A24D-474D-B8CC-782E4E302C6D}" type="presOf" srcId="{16DCE86D-22A9-442E-91AE-600915476E64}" destId="{705D3853-470C-41BC-AD0F-33F26C2D58B1}" srcOrd="0" destOrd="0" presId="urn:microsoft.com/office/officeart/2005/8/layout/process1"/>
    <dgm:cxn modelId="{6AE02A24-762D-46F3-8FDB-C8F73B217490}" type="presParOf" srcId="{F75BF603-84E3-4A2F-AAD3-D9F7A3FD3EBE}" destId="{A8496D83-1028-4CA4-B18A-D1C4EE461A89}" srcOrd="0" destOrd="0" presId="urn:microsoft.com/office/officeart/2005/8/layout/process1"/>
    <dgm:cxn modelId="{5D1C24CA-27CE-4364-83D5-A307776F241C}" type="presParOf" srcId="{F75BF603-84E3-4A2F-AAD3-D9F7A3FD3EBE}" destId="{705D3853-470C-41BC-AD0F-33F26C2D58B1}" srcOrd="1" destOrd="0" presId="urn:microsoft.com/office/officeart/2005/8/layout/process1"/>
    <dgm:cxn modelId="{CF5E9232-FEF4-420B-8C4B-5DFB646D0DB8}" type="presParOf" srcId="{705D3853-470C-41BC-AD0F-33F26C2D58B1}" destId="{D6E43B38-8061-469E-BBD3-B995785004D5}" srcOrd="0" destOrd="0" presId="urn:microsoft.com/office/officeart/2005/8/layout/process1"/>
    <dgm:cxn modelId="{5E0F417E-C269-4A26-831D-C8B0BC416B9D}" type="presParOf" srcId="{F75BF603-84E3-4A2F-AAD3-D9F7A3FD3EBE}" destId="{09B79A62-7C77-4262-AD5E-365C61CEB509}" srcOrd="2" destOrd="0" presId="urn:microsoft.com/office/officeart/2005/8/layout/process1"/>
    <dgm:cxn modelId="{E9CBF71A-88AC-48A6-BB08-5DD6FBFDFB9D}" type="presParOf" srcId="{F75BF603-84E3-4A2F-AAD3-D9F7A3FD3EBE}" destId="{7BDDCC1B-132D-48B8-906A-47CD28FB3357}" srcOrd="3" destOrd="0" presId="urn:microsoft.com/office/officeart/2005/8/layout/process1"/>
    <dgm:cxn modelId="{612314F8-65EB-4397-9C4F-118889D4DF0E}" type="presParOf" srcId="{7BDDCC1B-132D-48B8-906A-47CD28FB3357}" destId="{F1F4BCB0-8036-41AB-81B7-CC31D6E59E1A}" srcOrd="0" destOrd="0" presId="urn:microsoft.com/office/officeart/2005/8/layout/process1"/>
    <dgm:cxn modelId="{F9E4FEC6-4D45-4C8A-9EDC-72F7EE267878}" type="presParOf" srcId="{F75BF603-84E3-4A2F-AAD3-D9F7A3FD3EBE}" destId="{C10807BE-0E7B-4A09-BE4A-FEC4FD9A0445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664108-BAF0-4A9E-9DDE-3487ACA68FB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EEB287C-9053-462D-8005-FA9F4DC2CE00}">
      <dgm:prSet phldrT="[Текст]" custT="1"/>
      <dgm:spPr/>
      <dgm:t>
        <a:bodyPr/>
        <a:lstStyle/>
        <a:p>
          <a:r>
            <a:rPr lang="uk-UA" sz="2900" dirty="0" smtClean="0"/>
            <a:t>1</a:t>
          </a:r>
          <a:endParaRPr lang="uk-UA" sz="3200" dirty="0"/>
        </a:p>
      </dgm:t>
    </dgm:pt>
    <dgm:pt modelId="{14023FB3-D489-403F-919D-4540EE4D78FA}" type="parTrans" cxnId="{9EC492C6-D61F-4E0B-81D2-94EFABBABBE3}">
      <dgm:prSet/>
      <dgm:spPr/>
      <dgm:t>
        <a:bodyPr/>
        <a:lstStyle/>
        <a:p>
          <a:endParaRPr lang="uk-UA"/>
        </a:p>
      </dgm:t>
    </dgm:pt>
    <dgm:pt modelId="{DA23A2DA-D1C4-4428-B653-B4659B6905D3}" type="sibTrans" cxnId="{9EC492C6-D61F-4E0B-81D2-94EFABBABBE3}">
      <dgm:prSet/>
      <dgm:spPr/>
      <dgm:t>
        <a:bodyPr/>
        <a:lstStyle/>
        <a:p>
          <a:endParaRPr lang="uk-UA"/>
        </a:p>
      </dgm:t>
    </dgm:pt>
    <dgm:pt modelId="{E55D32A0-1200-4283-B8E8-F0916BDEFF99}">
      <dgm:prSet phldrT="[Текст]" custT="1"/>
      <dgm:spPr/>
      <dgm:t>
        <a:bodyPr/>
        <a:lstStyle/>
        <a:p>
          <a:r>
            <a:rPr lang="uk-UA" sz="2800" noProof="0" dirty="0" smtClean="0"/>
            <a:t>Складні молекули розщеплюються до простих компонентів.</a:t>
          </a:r>
          <a:endParaRPr lang="uk-UA" sz="2800" noProof="0" dirty="0"/>
        </a:p>
      </dgm:t>
    </dgm:pt>
    <dgm:pt modelId="{2A1ED4C4-6879-4020-9183-8A44A5605C59}" type="parTrans" cxnId="{E63B5D4F-8E78-4E0A-85CF-1EF223DEFB0E}">
      <dgm:prSet/>
      <dgm:spPr/>
      <dgm:t>
        <a:bodyPr/>
        <a:lstStyle/>
        <a:p>
          <a:endParaRPr lang="uk-UA"/>
        </a:p>
      </dgm:t>
    </dgm:pt>
    <dgm:pt modelId="{2C9157C9-5FB9-4187-B621-A499A02017E6}" type="sibTrans" cxnId="{E63B5D4F-8E78-4E0A-85CF-1EF223DEFB0E}">
      <dgm:prSet/>
      <dgm:spPr/>
      <dgm:t>
        <a:bodyPr/>
        <a:lstStyle/>
        <a:p>
          <a:endParaRPr lang="uk-UA"/>
        </a:p>
      </dgm:t>
    </dgm:pt>
    <dgm:pt modelId="{250B1702-CAEC-459F-B45C-E4A2CAAA3791}">
      <dgm:prSet phldrT="[Текст]" custT="1"/>
      <dgm:spPr/>
      <dgm:t>
        <a:bodyPr/>
        <a:lstStyle/>
        <a:p>
          <a:r>
            <a:rPr lang="uk-UA" sz="3200" dirty="0" smtClean="0"/>
            <a:t>2</a:t>
          </a:r>
          <a:endParaRPr lang="uk-UA" sz="3200" dirty="0"/>
        </a:p>
      </dgm:t>
    </dgm:pt>
    <dgm:pt modelId="{E91A5CDE-3343-4A72-B272-56B6A83FDD4E}" type="parTrans" cxnId="{3A56C368-EDA2-4D66-9504-F7D7C692CC0F}">
      <dgm:prSet/>
      <dgm:spPr/>
      <dgm:t>
        <a:bodyPr/>
        <a:lstStyle/>
        <a:p>
          <a:endParaRPr lang="uk-UA"/>
        </a:p>
      </dgm:t>
    </dgm:pt>
    <dgm:pt modelId="{3AD7FC53-49C8-4C5A-B701-E8BDD89E7976}" type="sibTrans" cxnId="{3A56C368-EDA2-4D66-9504-F7D7C692CC0F}">
      <dgm:prSet/>
      <dgm:spPr/>
      <dgm:t>
        <a:bodyPr/>
        <a:lstStyle/>
        <a:p>
          <a:endParaRPr lang="uk-UA"/>
        </a:p>
      </dgm:t>
    </dgm:pt>
    <dgm:pt modelId="{5F7573B3-630E-4248-9D3A-0922B78C0A99}">
      <dgm:prSet phldrT="[Текст]" custT="1"/>
      <dgm:spPr/>
      <dgm:t>
        <a:bodyPr/>
        <a:lstStyle/>
        <a:p>
          <a:r>
            <a:rPr lang="uk-UA" sz="2400" dirty="0" smtClean="0"/>
            <a:t>Метаболіти, що утворилися, підлягають ферментативним реакціям розщеплення з вивільненням хімічної енергії – АТФ</a:t>
          </a:r>
          <a:endParaRPr lang="uk-UA" sz="2400" dirty="0"/>
        </a:p>
      </dgm:t>
    </dgm:pt>
    <dgm:pt modelId="{E8A00A1A-7559-4B0C-B5D6-256A0DDB4757}" type="parTrans" cxnId="{0162106F-130E-4615-AFDE-71060A18B86F}">
      <dgm:prSet/>
      <dgm:spPr/>
      <dgm:t>
        <a:bodyPr/>
        <a:lstStyle/>
        <a:p>
          <a:endParaRPr lang="uk-UA"/>
        </a:p>
      </dgm:t>
    </dgm:pt>
    <dgm:pt modelId="{EEFAE724-EB55-4919-B23C-5667C61DABAE}" type="sibTrans" cxnId="{0162106F-130E-4615-AFDE-71060A18B86F}">
      <dgm:prSet/>
      <dgm:spPr/>
      <dgm:t>
        <a:bodyPr/>
        <a:lstStyle/>
        <a:p>
          <a:endParaRPr lang="uk-UA"/>
        </a:p>
      </dgm:t>
    </dgm:pt>
    <dgm:pt modelId="{A9CE951B-1C83-4224-99C3-72B89C46EED7}">
      <dgm:prSet phldrT="[Текст]" custT="1"/>
      <dgm:spPr/>
      <dgm:t>
        <a:bodyPr/>
        <a:lstStyle/>
        <a:p>
          <a:r>
            <a:rPr lang="uk-UA" sz="2800" dirty="0" smtClean="0"/>
            <a:t>Відбувається окиснення </a:t>
          </a:r>
          <a:r>
            <a:rPr lang="uk-UA" sz="2800" dirty="0" err="1" smtClean="0"/>
            <a:t>ацетил-КоА</a:t>
          </a:r>
          <a:r>
            <a:rPr lang="uk-UA" sz="2800" dirty="0" smtClean="0"/>
            <a:t> до кінцевих метаболітів – </a:t>
          </a:r>
          <a:r>
            <a:rPr lang="en-US" sz="2800" dirty="0" smtClean="0"/>
            <a:t>CO2 </a:t>
          </a:r>
          <a:r>
            <a:rPr lang="uk-UA" sz="2800" dirty="0" smtClean="0"/>
            <a:t>і </a:t>
          </a:r>
          <a:r>
            <a:rPr lang="en-US" sz="2800" dirty="0" smtClean="0"/>
            <a:t>H2O.  </a:t>
          </a:r>
          <a:endParaRPr lang="uk-UA" sz="2800" dirty="0"/>
        </a:p>
      </dgm:t>
    </dgm:pt>
    <dgm:pt modelId="{76BB0B04-2988-4D43-A4C7-9F9DCC830F56}" type="parTrans" cxnId="{CF472F34-1452-4BE0-B03C-8E547FF749F1}">
      <dgm:prSet/>
      <dgm:spPr/>
      <dgm:t>
        <a:bodyPr/>
        <a:lstStyle/>
        <a:p>
          <a:endParaRPr lang="uk-UA"/>
        </a:p>
      </dgm:t>
    </dgm:pt>
    <dgm:pt modelId="{F7BD2BA5-D2CD-4FFA-8F23-FA08E2307171}" type="sibTrans" cxnId="{CF472F34-1452-4BE0-B03C-8E547FF749F1}">
      <dgm:prSet/>
      <dgm:spPr/>
      <dgm:t>
        <a:bodyPr/>
        <a:lstStyle/>
        <a:p>
          <a:endParaRPr lang="uk-UA"/>
        </a:p>
      </dgm:t>
    </dgm:pt>
    <dgm:pt modelId="{6B58D990-104F-4467-88D6-6712D33F5A17}">
      <dgm:prSet phldrT="[Текст]" custT="1"/>
      <dgm:spPr/>
      <dgm:t>
        <a:bodyPr/>
        <a:lstStyle/>
        <a:p>
          <a:r>
            <a:rPr lang="uk-UA" sz="3200" dirty="0" smtClean="0"/>
            <a:t>3</a:t>
          </a:r>
          <a:endParaRPr lang="uk-UA" sz="3200" dirty="0"/>
        </a:p>
      </dgm:t>
    </dgm:pt>
    <dgm:pt modelId="{8607F5F0-819B-4BF1-B3F3-2DEEFB493A91}" type="sibTrans" cxnId="{B26E2F52-AC21-40A5-BA49-2976DCF9A4AB}">
      <dgm:prSet/>
      <dgm:spPr/>
      <dgm:t>
        <a:bodyPr/>
        <a:lstStyle/>
        <a:p>
          <a:endParaRPr lang="uk-UA"/>
        </a:p>
      </dgm:t>
    </dgm:pt>
    <dgm:pt modelId="{3C7B9997-86EC-42A8-B086-30821884BC03}" type="parTrans" cxnId="{B26E2F52-AC21-40A5-BA49-2976DCF9A4AB}">
      <dgm:prSet/>
      <dgm:spPr/>
      <dgm:t>
        <a:bodyPr/>
        <a:lstStyle/>
        <a:p>
          <a:endParaRPr lang="uk-UA"/>
        </a:p>
      </dgm:t>
    </dgm:pt>
    <dgm:pt modelId="{87B1EBB9-ADC9-47F7-82A3-916865430468}" type="pres">
      <dgm:prSet presAssocID="{9D664108-BAF0-4A9E-9DDE-3487ACA68FB8}" presName="Name0" presStyleCnt="0">
        <dgm:presLayoutVars>
          <dgm:dir/>
          <dgm:animLvl val="lvl"/>
          <dgm:resizeHandles val="exact"/>
        </dgm:presLayoutVars>
      </dgm:prSet>
      <dgm:spPr/>
    </dgm:pt>
    <dgm:pt modelId="{F71EFF8B-725D-4FB0-A509-6F74043373AF}" type="pres">
      <dgm:prSet presAssocID="{3EEB287C-9053-462D-8005-FA9F4DC2CE00}" presName="linNode" presStyleCnt="0"/>
      <dgm:spPr/>
    </dgm:pt>
    <dgm:pt modelId="{1938BABB-9CBC-48D8-BEFB-1D0E5FE50ECE}" type="pres">
      <dgm:prSet presAssocID="{3EEB287C-9053-462D-8005-FA9F4DC2CE00}" presName="parentText" presStyleLbl="node1" presStyleIdx="0" presStyleCnt="3" custScaleX="40938" custScaleY="39789">
        <dgm:presLayoutVars>
          <dgm:chMax val="1"/>
          <dgm:bulletEnabled val="1"/>
        </dgm:presLayoutVars>
      </dgm:prSet>
      <dgm:spPr/>
    </dgm:pt>
    <dgm:pt modelId="{50F368B2-66C1-4E2F-857D-FEBFCC1B9E95}" type="pres">
      <dgm:prSet presAssocID="{3EEB287C-9053-462D-8005-FA9F4DC2CE00}" presName="descendantText" presStyleLbl="alignAccFollowNode1" presStyleIdx="0" presStyleCnt="3" custScaleX="30753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DBCE5AA-CF56-45CE-AA55-718F0A291A0C}" type="pres">
      <dgm:prSet presAssocID="{DA23A2DA-D1C4-4428-B653-B4659B6905D3}" presName="sp" presStyleCnt="0"/>
      <dgm:spPr/>
    </dgm:pt>
    <dgm:pt modelId="{9B486FBE-63DD-4BDA-883E-02D6D0F9611E}" type="pres">
      <dgm:prSet presAssocID="{250B1702-CAEC-459F-B45C-E4A2CAAA3791}" presName="linNode" presStyleCnt="0"/>
      <dgm:spPr/>
    </dgm:pt>
    <dgm:pt modelId="{2F256F4E-1CCA-4739-A421-4DBA1677C43E}" type="pres">
      <dgm:prSet presAssocID="{250B1702-CAEC-459F-B45C-E4A2CAAA3791}" presName="parentText" presStyleLbl="node1" presStyleIdx="1" presStyleCnt="3" custScaleX="39967" custScaleY="35446">
        <dgm:presLayoutVars>
          <dgm:chMax val="1"/>
          <dgm:bulletEnabled val="1"/>
        </dgm:presLayoutVars>
      </dgm:prSet>
      <dgm:spPr/>
    </dgm:pt>
    <dgm:pt modelId="{AD7E4DC4-47C2-4938-B658-309DCA38CA24}" type="pres">
      <dgm:prSet presAssocID="{250B1702-CAEC-459F-B45C-E4A2CAAA3791}" presName="descendantText" presStyleLbl="alignAccFollowNode1" presStyleIdx="1" presStyleCnt="3" custScaleX="28460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1AC8EE-D58A-446B-8D19-03E5A2F6BCF4}" type="pres">
      <dgm:prSet presAssocID="{3AD7FC53-49C8-4C5A-B701-E8BDD89E7976}" presName="sp" presStyleCnt="0"/>
      <dgm:spPr/>
    </dgm:pt>
    <dgm:pt modelId="{73F9C6B4-25A0-4175-B8DF-F5B0F611B5FD}" type="pres">
      <dgm:prSet presAssocID="{6B58D990-104F-4467-88D6-6712D33F5A17}" presName="linNode" presStyleCnt="0"/>
      <dgm:spPr/>
    </dgm:pt>
    <dgm:pt modelId="{970998E8-1AE7-40E5-B7EF-39CA8861BA61}" type="pres">
      <dgm:prSet presAssocID="{6B58D990-104F-4467-88D6-6712D33F5A17}" presName="parentText" presStyleLbl="node1" presStyleIdx="2" presStyleCnt="3" custScaleX="39967" custScaleY="37079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2DA8275-A1EF-44C6-BBF8-4494B6281455}" type="pres">
      <dgm:prSet presAssocID="{6B58D990-104F-4467-88D6-6712D33F5A17}" presName="descendantText" presStyleLbl="alignAccFollowNode1" presStyleIdx="2" presStyleCnt="3" custScaleX="26372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F00B2D1-B616-4F71-B155-802E121CABA6}" type="presOf" srcId="{E55D32A0-1200-4283-B8E8-F0916BDEFF99}" destId="{50F368B2-66C1-4E2F-857D-FEBFCC1B9E95}" srcOrd="0" destOrd="0" presId="urn:microsoft.com/office/officeart/2005/8/layout/vList5"/>
    <dgm:cxn modelId="{0166BBC1-4FA3-429D-8DBF-CA2282E8A78D}" type="presOf" srcId="{3EEB287C-9053-462D-8005-FA9F4DC2CE00}" destId="{1938BABB-9CBC-48D8-BEFB-1D0E5FE50ECE}" srcOrd="0" destOrd="0" presId="urn:microsoft.com/office/officeart/2005/8/layout/vList5"/>
    <dgm:cxn modelId="{CF472F34-1452-4BE0-B03C-8E547FF749F1}" srcId="{6B58D990-104F-4467-88D6-6712D33F5A17}" destId="{A9CE951B-1C83-4224-99C3-72B89C46EED7}" srcOrd="0" destOrd="0" parTransId="{76BB0B04-2988-4D43-A4C7-9F9DCC830F56}" sibTransId="{F7BD2BA5-D2CD-4FFA-8F23-FA08E2307171}"/>
    <dgm:cxn modelId="{C600318B-8532-4C5A-95D5-43C12D9D5247}" type="presOf" srcId="{250B1702-CAEC-459F-B45C-E4A2CAAA3791}" destId="{2F256F4E-1CCA-4739-A421-4DBA1677C43E}" srcOrd="0" destOrd="0" presId="urn:microsoft.com/office/officeart/2005/8/layout/vList5"/>
    <dgm:cxn modelId="{1013BF8D-3FF7-4B2A-A729-2488BC11978F}" type="presOf" srcId="{9D664108-BAF0-4A9E-9DDE-3487ACA68FB8}" destId="{87B1EBB9-ADC9-47F7-82A3-916865430468}" srcOrd="0" destOrd="0" presId="urn:microsoft.com/office/officeart/2005/8/layout/vList5"/>
    <dgm:cxn modelId="{E63B5D4F-8E78-4E0A-85CF-1EF223DEFB0E}" srcId="{3EEB287C-9053-462D-8005-FA9F4DC2CE00}" destId="{E55D32A0-1200-4283-B8E8-F0916BDEFF99}" srcOrd="0" destOrd="0" parTransId="{2A1ED4C4-6879-4020-9183-8A44A5605C59}" sibTransId="{2C9157C9-5FB9-4187-B621-A499A02017E6}"/>
    <dgm:cxn modelId="{3A56C368-EDA2-4D66-9504-F7D7C692CC0F}" srcId="{9D664108-BAF0-4A9E-9DDE-3487ACA68FB8}" destId="{250B1702-CAEC-459F-B45C-E4A2CAAA3791}" srcOrd="1" destOrd="0" parTransId="{E91A5CDE-3343-4A72-B272-56B6A83FDD4E}" sibTransId="{3AD7FC53-49C8-4C5A-B701-E8BDD89E7976}"/>
    <dgm:cxn modelId="{F2F53104-C982-4D0C-9FCF-EA5A4AFAFCF7}" type="presOf" srcId="{A9CE951B-1C83-4224-99C3-72B89C46EED7}" destId="{E2DA8275-A1EF-44C6-BBF8-4494B6281455}" srcOrd="0" destOrd="0" presId="urn:microsoft.com/office/officeart/2005/8/layout/vList5"/>
    <dgm:cxn modelId="{9EC492C6-D61F-4E0B-81D2-94EFABBABBE3}" srcId="{9D664108-BAF0-4A9E-9DDE-3487ACA68FB8}" destId="{3EEB287C-9053-462D-8005-FA9F4DC2CE00}" srcOrd="0" destOrd="0" parTransId="{14023FB3-D489-403F-919D-4540EE4D78FA}" sibTransId="{DA23A2DA-D1C4-4428-B653-B4659B6905D3}"/>
    <dgm:cxn modelId="{0162106F-130E-4615-AFDE-71060A18B86F}" srcId="{250B1702-CAEC-459F-B45C-E4A2CAAA3791}" destId="{5F7573B3-630E-4248-9D3A-0922B78C0A99}" srcOrd="0" destOrd="0" parTransId="{E8A00A1A-7559-4B0C-B5D6-256A0DDB4757}" sibTransId="{EEFAE724-EB55-4919-B23C-5667C61DABAE}"/>
    <dgm:cxn modelId="{B26E2F52-AC21-40A5-BA49-2976DCF9A4AB}" srcId="{9D664108-BAF0-4A9E-9DDE-3487ACA68FB8}" destId="{6B58D990-104F-4467-88D6-6712D33F5A17}" srcOrd="2" destOrd="0" parTransId="{3C7B9997-86EC-42A8-B086-30821884BC03}" sibTransId="{8607F5F0-819B-4BF1-B3F3-2DEEFB493A91}"/>
    <dgm:cxn modelId="{D4043A1C-E464-4C44-BDB6-6ECD0CD4A1F1}" type="presOf" srcId="{6B58D990-104F-4467-88D6-6712D33F5A17}" destId="{970998E8-1AE7-40E5-B7EF-39CA8861BA61}" srcOrd="0" destOrd="0" presId="urn:microsoft.com/office/officeart/2005/8/layout/vList5"/>
    <dgm:cxn modelId="{159B66DD-9BF0-4957-9195-9FFA92F02CF8}" type="presOf" srcId="{5F7573B3-630E-4248-9D3A-0922B78C0A99}" destId="{AD7E4DC4-47C2-4938-B658-309DCA38CA24}" srcOrd="0" destOrd="0" presId="urn:microsoft.com/office/officeart/2005/8/layout/vList5"/>
    <dgm:cxn modelId="{AFD94725-614F-487C-B217-B962EE14ECAA}" type="presParOf" srcId="{87B1EBB9-ADC9-47F7-82A3-916865430468}" destId="{F71EFF8B-725D-4FB0-A509-6F74043373AF}" srcOrd="0" destOrd="0" presId="urn:microsoft.com/office/officeart/2005/8/layout/vList5"/>
    <dgm:cxn modelId="{C5309942-49C1-482C-B3EF-B6076C9235E5}" type="presParOf" srcId="{F71EFF8B-725D-4FB0-A509-6F74043373AF}" destId="{1938BABB-9CBC-48D8-BEFB-1D0E5FE50ECE}" srcOrd="0" destOrd="0" presId="urn:microsoft.com/office/officeart/2005/8/layout/vList5"/>
    <dgm:cxn modelId="{3E5D1F86-C5D5-447D-935E-48C93F0EB4B5}" type="presParOf" srcId="{F71EFF8B-725D-4FB0-A509-6F74043373AF}" destId="{50F368B2-66C1-4E2F-857D-FEBFCC1B9E95}" srcOrd="1" destOrd="0" presId="urn:microsoft.com/office/officeart/2005/8/layout/vList5"/>
    <dgm:cxn modelId="{87B87AB9-FBD8-4354-B12A-BC7334A7BADB}" type="presParOf" srcId="{87B1EBB9-ADC9-47F7-82A3-916865430468}" destId="{ADBCE5AA-CF56-45CE-AA55-718F0A291A0C}" srcOrd="1" destOrd="0" presId="urn:microsoft.com/office/officeart/2005/8/layout/vList5"/>
    <dgm:cxn modelId="{4FF10716-B9F7-4A84-A794-607657EB1E09}" type="presParOf" srcId="{87B1EBB9-ADC9-47F7-82A3-916865430468}" destId="{9B486FBE-63DD-4BDA-883E-02D6D0F9611E}" srcOrd="2" destOrd="0" presId="urn:microsoft.com/office/officeart/2005/8/layout/vList5"/>
    <dgm:cxn modelId="{3B300C85-ED61-4ED0-981B-4C6C50A3F044}" type="presParOf" srcId="{9B486FBE-63DD-4BDA-883E-02D6D0F9611E}" destId="{2F256F4E-1CCA-4739-A421-4DBA1677C43E}" srcOrd="0" destOrd="0" presId="urn:microsoft.com/office/officeart/2005/8/layout/vList5"/>
    <dgm:cxn modelId="{92CD6257-58E6-4AAB-A3D8-AFCB58A148C1}" type="presParOf" srcId="{9B486FBE-63DD-4BDA-883E-02D6D0F9611E}" destId="{AD7E4DC4-47C2-4938-B658-309DCA38CA24}" srcOrd="1" destOrd="0" presId="urn:microsoft.com/office/officeart/2005/8/layout/vList5"/>
    <dgm:cxn modelId="{9AEB8F95-CAC6-4C7D-A8C2-1FB46C9E9D0F}" type="presParOf" srcId="{87B1EBB9-ADC9-47F7-82A3-916865430468}" destId="{EA1AC8EE-D58A-446B-8D19-03E5A2F6BCF4}" srcOrd="3" destOrd="0" presId="urn:microsoft.com/office/officeart/2005/8/layout/vList5"/>
    <dgm:cxn modelId="{4DDC1ADA-DC2A-4DED-8C9D-7DCEC6DB5581}" type="presParOf" srcId="{87B1EBB9-ADC9-47F7-82A3-916865430468}" destId="{73F9C6B4-25A0-4175-B8DF-F5B0F611B5FD}" srcOrd="4" destOrd="0" presId="urn:microsoft.com/office/officeart/2005/8/layout/vList5"/>
    <dgm:cxn modelId="{B474926B-CB04-4620-837E-72E912D2265F}" type="presParOf" srcId="{73F9C6B4-25A0-4175-B8DF-F5B0F611B5FD}" destId="{970998E8-1AE7-40E5-B7EF-39CA8861BA61}" srcOrd="0" destOrd="0" presId="urn:microsoft.com/office/officeart/2005/8/layout/vList5"/>
    <dgm:cxn modelId="{5230F365-3027-499E-B14C-EC3BC38C79B4}" type="presParOf" srcId="{73F9C6B4-25A0-4175-B8DF-F5B0F611B5FD}" destId="{E2DA8275-A1EF-44C6-BBF8-4494B628145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727BBF-FED9-4806-8E96-D54696DAF4C9}">
      <dsp:nvSpPr>
        <dsp:cNvPr id="0" name=""/>
        <dsp:cNvSpPr/>
      </dsp:nvSpPr>
      <dsp:spPr>
        <a:xfrm>
          <a:off x="-383494" y="0"/>
          <a:ext cx="7115182" cy="7807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noProof="0" dirty="0" smtClean="0"/>
            <a:t>Надходження біоорганічних речовин до організмі у складі продуктів харчування</a:t>
          </a:r>
          <a:endParaRPr lang="uk-UA" sz="2400" kern="1200" noProof="0" dirty="0"/>
        </a:p>
      </dsp:txBody>
      <dsp:txXfrm>
        <a:off x="-360627" y="22867"/>
        <a:ext cx="6074073" cy="734994"/>
      </dsp:txXfrm>
    </dsp:sp>
    <dsp:sp modelId="{9880F038-7557-42BF-950A-AD55C34326A9}">
      <dsp:nvSpPr>
        <dsp:cNvPr id="0" name=""/>
        <dsp:cNvSpPr/>
      </dsp:nvSpPr>
      <dsp:spPr>
        <a:xfrm>
          <a:off x="90559" y="889162"/>
          <a:ext cx="7115182" cy="7807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noProof="0" dirty="0" smtClean="0"/>
            <a:t>Перетворення поживних сполук у травному каналі до сполук , що здатні всмоктуватися</a:t>
          </a:r>
          <a:endParaRPr lang="uk-UA" sz="2400" kern="1200" noProof="0" dirty="0"/>
        </a:p>
      </dsp:txBody>
      <dsp:txXfrm>
        <a:off x="113426" y="912029"/>
        <a:ext cx="5969334" cy="734994"/>
      </dsp:txXfrm>
    </dsp:sp>
    <dsp:sp modelId="{ADEE2EA6-B2F4-457D-A060-51C9F54AE315}">
      <dsp:nvSpPr>
        <dsp:cNvPr id="0" name=""/>
        <dsp:cNvSpPr/>
      </dsp:nvSpPr>
      <dsp:spPr>
        <a:xfrm>
          <a:off x="564612" y="1778325"/>
          <a:ext cx="7115182" cy="7807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noProof="0" dirty="0" err="1" smtClean="0"/>
            <a:t>Біотранспорт</a:t>
          </a:r>
          <a:r>
            <a:rPr lang="uk-UA" sz="2400" kern="1200" noProof="0" dirty="0" smtClean="0"/>
            <a:t> молекул  поживних речовин кров’ю та лімфою до органів та тканин</a:t>
          </a:r>
          <a:endParaRPr lang="uk-UA" sz="2400" kern="1200" noProof="0" dirty="0"/>
        </a:p>
      </dsp:txBody>
      <dsp:txXfrm>
        <a:off x="587479" y="1801192"/>
        <a:ext cx="5969334" cy="734994"/>
      </dsp:txXfrm>
    </dsp:sp>
    <dsp:sp modelId="{14F48B48-AADF-41BB-8AC6-0DFB8BE91079}">
      <dsp:nvSpPr>
        <dsp:cNvPr id="0" name=""/>
        <dsp:cNvSpPr/>
      </dsp:nvSpPr>
      <dsp:spPr>
        <a:xfrm>
          <a:off x="1038665" y="2667488"/>
          <a:ext cx="7115182" cy="7807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noProof="0" dirty="0" smtClean="0"/>
            <a:t>Внутрішньоклітинний метаболізм </a:t>
          </a:r>
          <a:r>
            <a:rPr lang="uk-UA" sz="2400" kern="1200" noProof="0" dirty="0" err="1" smtClean="0"/>
            <a:t>біомолекул</a:t>
          </a:r>
          <a:r>
            <a:rPr lang="uk-UA" sz="2400" kern="1200" noProof="0" dirty="0" smtClean="0"/>
            <a:t> в органах та тканинах</a:t>
          </a:r>
          <a:endParaRPr lang="uk-UA" sz="2400" kern="1200" noProof="0" dirty="0"/>
        </a:p>
      </dsp:txBody>
      <dsp:txXfrm>
        <a:off x="1061532" y="2690355"/>
        <a:ext cx="5969334" cy="734994"/>
      </dsp:txXfrm>
    </dsp:sp>
    <dsp:sp modelId="{F0F44554-39EB-4298-8D0D-07629E1ED0AC}">
      <dsp:nvSpPr>
        <dsp:cNvPr id="0" name=""/>
        <dsp:cNvSpPr/>
      </dsp:nvSpPr>
      <dsp:spPr>
        <a:xfrm>
          <a:off x="1512719" y="3556650"/>
          <a:ext cx="7115182" cy="7807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noProof="0" dirty="0" smtClean="0"/>
            <a:t>Виділення з організму через нирки, шкіру… </a:t>
          </a:r>
          <a:endParaRPr lang="uk-UA" sz="2400" kern="1200" noProof="0" dirty="0"/>
        </a:p>
      </dsp:txBody>
      <dsp:txXfrm>
        <a:off x="1535586" y="3579517"/>
        <a:ext cx="5969334" cy="734994"/>
      </dsp:txXfrm>
    </dsp:sp>
    <dsp:sp modelId="{EBB6B67F-F7AA-46BC-A25C-D0BEFBCA001E}">
      <dsp:nvSpPr>
        <dsp:cNvPr id="0" name=""/>
        <dsp:cNvSpPr/>
      </dsp:nvSpPr>
      <dsp:spPr>
        <a:xfrm>
          <a:off x="5840720" y="570365"/>
          <a:ext cx="507473" cy="50747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300" kern="1200"/>
        </a:p>
      </dsp:txBody>
      <dsp:txXfrm>
        <a:off x="5954901" y="570365"/>
        <a:ext cx="279111" cy="381873"/>
      </dsp:txXfrm>
    </dsp:sp>
    <dsp:sp modelId="{78A1D577-3787-4B71-B9A9-66E1BF95EE70}">
      <dsp:nvSpPr>
        <dsp:cNvPr id="0" name=""/>
        <dsp:cNvSpPr/>
      </dsp:nvSpPr>
      <dsp:spPr>
        <a:xfrm>
          <a:off x="6314774" y="1459528"/>
          <a:ext cx="507473" cy="50747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300" kern="1200"/>
        </a:p>
      </dsp:txBody>
      <dsp:txXfrm>
        <a:off x="6428955" y="1459528"/>
        <a:ext cx="279111" cy="381873"/>
      </dsp:txXfrm>
    </dsp:sp>
    <dsp:sp modelId="{4E1DE998-5F3B-4D77-986D-8E836787F90A}">
      <dsp:nvSpPr>
        <dsp:cNvPr id="0" name=""/>
        <dsp:cNvSpPr/>
      </dsp:nvSpPr>
      <dsp:spPr>
        <a:xfrm>
          <a:off x="6788827" y="2335678"/>
          <a:ext cx="507473" cy="50747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300" kern="1200"/>
        </a:p>
      </dsp:txBody>
      <dsp:txXfrm>
        <a:off x="6903008" y="2335678"/>
        <a:ext cx="279111" cy="381873"/>
      </dsp:txXfrm>
    </dsp:sp>
    <dsp:sp modelId="{7CB009EA-0819-4574-BA49-0D3E0D6A238B}">
      <dsp:nvSpPr>
        <dsp:cNvPr id="0" name=""/>
        <dsp:cNvSpPr/>
      </dsp:nvSpPr>
      <dsp:spPr>
        <a:xfrm>
          <a:off x="7262881" y="3233516"/>
          <a:ext cx="507473" cy="50747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300" kern="1200"/>
        </a:p>
      </dsp:txBody>
      <dsp:txXfrm>
        <a:off x="7377062" y="3233516"/>
        <a:ext cx="279111" cy="3818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C02D48-B0C3-4237-A7A4-6A0CFDAFD30B}">
      <dsp:nvSpPr>
        <dsp:cNvPr id="0" name=""/>
        <dsp:cNvSpPr/>
      </dsp:nvSpPr>
      <dsp:spPr>
        <a:xfrm>
          <a:off x="2972626" y="1472297"/>
          <a:ext cx="2139943" cy="1119404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Обмін речовин</a:t>
          </a:r>
          <a:endParaRPr lang="uk-UA" sz="3200" kern="1200" dirty="0"/>
        </a:p>
      </dsp:txBody>
      <dsp:txXfrm>
        <a:off x="2972626" y="1472297"/>
        <a:ext cx="2139943" cy="1119404"/>
      </dsp:txXfrm>
    </dsp:sp>
    <dsp:sp modelId="{C841C60C-BAC7-4D2B-B044-7378E7A3A4BA}">
      <dsp:nvSpPr>
        <dsp:cNvPr id="0" name=""/>
        <dsp:cNvSpPr/>
      </dsp:nvSpPr>
      <dsp:spPr>
        <a:xfrm rot="12215691">
          <a:off x="2108849" y="1428426"/>
          <a:ext cx="1160971" cy="24983"/>
        </a:xfrm>
        <a:custGeom>
          <a:avLst/>
          <a:gdLst/>
          <a:ahLst/>
          <a:cxnLst/>
          <a:rect l="0" t="0" r="0" b="0"/>
          <a:pathLst>
            <a:path>
              <a:moveTo>
                <a:pt x="0" y="12491"/>
              </a:moveTo>
              <a:lnTo>
                <a:pt x="1160971" y="12491"/>
              </a:lnTo>
            </a:path>
          </a:pathLst>
        </a:custGeom>
        <a:noFill/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 rot="10800000">
        <a:off x="2660311" y="1411894"/>
        <a:ext cx="58048" cy="58048"/>
      </dsp:txXfrm>
    </dsp:sp>
    <dsp:sp modelId="{F7609078-C375-4B31-8358-2B9BDF247B1D}">
      <dsp:nvSpPr>
        <dsp:cNvPr id="0" name=""/>
        <dsp:cNvSpPr/>
      </dsp:nvSpPr>
      <dsp:spPr>
        <a:xfrm>
          <a:off x="253537" y="288432"/>
          <a:ext cx="2157272" cy="1119404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Обмін білків</a:t>
          </a:r>
          <a:endParaRPr lang="uk-UA" sz="2800" kern="1200" dirty="0"/>
        </a:p>
      </dsp:txBody>
      <dsp:txXfrm>
        <a:off x="253537" y="288432"/>
        <a:ext cx="2157272" cy="1119404"/>
      </dsp:txXfrm>
    </dsp:sp>
    <dsp:sp modelId="{9A4CD3AB-452E-4351-B011-A9E867E19082}">
      <dsp:nvSpPr>
        <dsp:cNvPr id="0" name=""/>
        <dsp:cNvSpPr/>
      </dsp:nvSpPr>
      <dsp:spPr>
        <a:xfrm rot="20105118">
          <a:off x="4788131" y="1400995"/>
          <a:ext cx="1172085" cy="24983"/>
        </a:xfrm>
        <a:custGeom>
          <a:avLst/>
          <a:gdLst/>
          <a:ahLst/>
          <a:cxnLst/>
          <a:rect l="0" t="0" r="0" b="0"/>
          <a:pathLst>
            <a:path>
              <a:moveTo>
                <a:pt x="0" y="12491"/>
              </a:moveTo>
              <a:lnTo>
                <a:pt x="1172085" y="12491"/>
              </a:lnTo>
            </a:path>
          </a:pathLst>
        </a:custGeom>
        <a:noFill/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>
        <a:off x="5344872" y="1384185"/>
        <a:ext cx="58604" cy="58604"/>
      </dsp:txXfrm>
    </dsp:sp>
    <dsp:sp modelId="{907F2DED-AF21-4973-830B-87534C5BD7C7}">
      <dsp:nvSpPr>
        <dsp:cNvPr id="0" name=""/>
        <dsp:cNvSpPr/>
      </dsp:nvSpPr>
      <dsp:spPr>
        <a:xfrm>
          <a:off x="5608803" y="226689"/>
          <a:ext cx="2230850" cy="1119404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Обмін ліпідів</a:t>
          </a:r>
          <a:endParaRPr lang="uk-UA" sz="2800" kern="1200" dirty="0"/>
        </a:p>
      </dsp:txBody>
      <dsp:txXfrm>
        <a:off x="5608803" y="226689"/>
        <a:ext cx="2230850" cy="1119404"/>
      </dsp:txXfrm>
    </dsp:sp>
    <dsp:sp modelId="{5498082E-DA49-4072-AC01-7623D7D7E1FA}">
      <dsp:nvSpPr>
        <dsp:cNvPr id="0" name=""/>
        <dsp:cNvSpPr/>
      </dsp:nvSpPr>
      <dsp:spPr>
        <a:xfrm rot="1327698">
          <a:off x="4847060" y="2569092"/>
          <a:ext cx="1094170" cy="24983"/>
        </a:xfrm>
        <a:custGeom>
          <a:avLst/>
          <a:gdLst/>
          <a:ahLst/>
          <a:cxnLst/>
          <a:rect l="0" t="0" r="0" b="0"/>
          <a:pathLst>
            <a:path>
              <a:moveTo>
                <a:pt x="0" y="12491"/>
              </a:moveTo>
              <a:lnTo>
                <a:pt x="1094170" y="12491"/>
              </a:lnTo>
            </a:path>
          </a:pathLst>
        </a:custGeom>
        <a:noFill/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>
        <a:off x="5366790" y="2554229"/>
        <a:ext cx="54708" cy="54708"/>
      </dsp:txXfrm>
    </dsp:sp>
    <dsp:sp modelId="{E1349E68-B0E8-4B52-85B9-454E3F04650C}">
      <dsp:nvSpPr>
        <dsp:cNvPr id="0" name=""/>
        <dsp:cNvSpPr/>
      </dsp:nvSpPr>
      <dsp:spPr>
        <a:xfrm>
          <a:off x="5616628" y="2592295"/>
          <a:ext cx="2360578" cy="1119404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Обмін вуглеводів</a:t>
          </a:r>
          <a:endParaRPr lang="uk-UA" sz="2800" kern="1200" dirty="0"/>
        </a:p>
      </dsp:txBody>
      <dsp:txXfrm>
        <a:off x="5616628" y="2592295"/>
        <a:ext cx="2360578" cy="1119404"/>
      </dsp:txXfrm>
    </dsp:sp>
    <dsp:sp modelId="{71D10D55-0937-44CA-8295-CACDB2356E97}">
      <dsp:nvSpPr>
        <dsp:cNvPr id="0" name=""/>
        <dsp:cNvSpPr/>
      </dsp:nvSpPr>
      <dsp:spPr>
        <a:xfrm rot="9399807">
          <a:off x="2130810" y="2599970"/>
          <a:ext cx="1132666" cy="24983"/>
        </a:xfrm>
        <a:custGeom>
          <a:avLst/>
          <a:gdLst/>
          <a:ahLst/>
          <a:cxnLst/>
          <a:rect l="0" t="0" r="0" b="0"/>
          <a:pathLst>
            <a:path>
              <a:moveTo>
                <a:pt x="0" y="12491"/>
              </a:moveTo>
              <a:lnTo>
                <a:pt x="1132666" y="12491"/>
              </a:lnTo>
            </a:path>
          </a:pathLst>
        </a:custGeom>
        <a:noFill/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 rot="10800000">
        <a:off x="2668826" y="2584145"/>
        <a:ext cx="56633" cy="56633"/>
      </dsp:txXfrm>
    </dsp:sp>
    <dsp:sp modelId="{1205CEE8-A0CD-43EE-9B09-BB98AD793177}">
      <dsp:nvSpPr>
        <dsp:cNvPr id="0" name=""/>
        <dsp:cNvSpPr/>
      </dsp:nvSpPr>
      <dsp:spPr>
        <a:xfrm>
          <a:off x="144016" y="2592289"/>
          <a:ext cx="2271451" cy="1263349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Обмін нуклеїнових кислот</a:t>
          </a:r>
          <a:endParaRPr lang="uk-UA" sz="2800" kern="1200" dirty="0"/>
        </a:p>
      </dsp:txBody>
      <dsp:txXfrm>
        <a:off x="144016" y="2592289"/>
        <a:ext cx="2271451" cy="12633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496D83-1028-4CA4-B18A-D1C4EE461A89}">
      <dsp:nvSpPr>
        <dsp:cNvPr id="0" name=""/>
        <dsp:cNvSpPr/>
      </dsp:nvSpPr>
      <dsp:spPr>
        <a:xfrm>
          <a:off x="5357" y="732532"/>
          <a:ext cx="1601390" cy="960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kern="1200" dirty="0" smtClean="0"/>
            <a:t>1</a:t>
          </a:r>
          <a:endParaRPr lang="uk-UA" sz="4100" kern="1200" dirty="0"/>
        </a:p>
      </dsp:txBody>
      <dsp:txXfrm>
        <a:off x="33499" y="760674"/>
        <a:ext cx="1545106" cy="904550"/>
      </dsp:txXfrm>
    </dsp:sp>
    <dsp:sp modelId="{705D3853-470C-41BC-AD0F-33F26C2D58B1}">
      <dsp:nvSpPr>
        <dsp:cNvPr id="0" name=""/>
        <dsp:cNvSpPr/>
      </dsp:nvSpPr>
      <dsp:spPr>
        <a:xfrm>
          <a:off x="1766887" y="1014377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700" kern="1200"/>
        </a:p>
      </dsp:txBody>
      <dsp:txXfrm>
        <a:off x="1766887" y="1093806"/>
        <a:ext cx="237646" cy="238286"/>
      </dsp:txXfrm>
    </dsp:sp>
    <dsp:sp modelId="{09B79A62-7C77-4262-AD5E-365C61CEB509}">
      <dsp:nvSpPr>
        <dsp:cNvPr id="0" name=""/>
        <dsp:cNvSpPr/>
      </dsp:nvSpPr>
      <dsp:spPr>
        <a:xfrm>
          <a:off x="2247304" y="732532"/>
          <a:ext cx="1601390" cy="960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kern="1200" dirty="0" smtClean="0"/>
            <a:t>2</a:t>
          </a:r>
          <a:endParaRPr lang="uk-UA" sz="4100" kern="1200" dirty="0"/>
        </a:p>
      </dsp:txBody>
      <dsp:txXfrm>
        <a:off x="2275446" y="760674"/>
        <a:ext cx="1545106" cy="904550"/>
      </dsp:txXfrm>
    </dsp:sp>
    <dsp:sp modelId="{7BDDCC1B-132D-48B8-906A-47CD28FB3357}">
      <dsp:nvSpPr>
        <dsp:cNvPr id="0" name=""/>
        <dsp:cNvSpPr/>
      </dsp:nvSpPr>
      <dsp:spPr>
        <a:xfrm>
          <a:off x="4008834" y="1014377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700" kern="1200"/>
        </a:p>
      </dsp:txBody>
      <dsp:txXfrm>
        <a:off x="4008834" y="1093806"/>
        <a:ext cx="237646" cy="238286"/>
      </dsp:txXfrm>
    </dsp:sp>
    <dsp:sp modelId="{C10807BE-0E7B-4A09-BE4A-FEC4FD9A0445}">
      <dsp:nvSpPr>
        <dsp:cNvPr id="0" name=""/>
        <dsp:cNvSpPr/>
      </dsp:nvSpPr>
      <dsp:spPr>
        <a:xfrm>
          <a:off x="4489251" y="732532"/>
          <a:ext cx="1601390" cy="960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kern="1200" dirty="0" smtClean="0"/>
            <a:t>3</a:t>
          </a:r>
          <a:endParaRPr lang="uk-UA" sz="4100" kern="1200" dirty="0"/>
        </a:p>
      </dsp:txBody>
      <dsp:txXfrm>
        <a:off x="4517393" y="760674"/>
        <a:ext cx="1545106" cy="9045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F368B2-66C1-4E2F-857D-FEBFCC1B9E95}">
      <dsp:nvSpPr>
        <dsp:cNvPr id="0" name=""/>
        <dsp:cNvSpPr/>
      </dsp:nvSpPr>
      <dsp:spPr>
        <a:xfrm rot="5400000">
          <a:off x="3418989" y="-2888313"/>
          <a:ext cx="1300162" cy="707778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800" kern="1200" noProof="0" dirty="0" smtClean="0"/>
            <a:t>Складні молекули розщеплюються до простих компонентів.</a:t>
          </a:r>
          <a:endParaRPr lang="uk-UA" sz="2800" kern="1200" noProof="0" dirty="0"/>
        </a:p>
      </dsp:txBody>
      <dsp:txXfrm rot="-5400000">
        <a:off x="530180" y="63965"/>
        <a:ext cx="7014313" cy="1173224"/>
      </dsp:txXfrm>
    </dsp:sp>
    <dsp:sp modelId="{1938BABB-9CBC-48D8-BEFB-1D0E5FE50ECE}">
      <dsp:nvSpPr>
        <dsp:cNvPr id="0" name=""/>
        <dsp:cNvSpPr/>
      </dsp:nvSpPr>
      <dsp:spPr>
        <a:xfrm>
          <a:off x="205" y="327251"/>
          <a:ext cx="529974" cy="6466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1</a:t>
          </a:r>
          <a:endParaRPr lang="uk-UA" sz="3200" kern="1200" dirty="0"/>
        </a:p>
      </dsp:txBody>
      <dsp:txXfrm>
        <a:off x="26076" y="353122"/>
        <a:ext cx="478232" cy="594910"/>
      </dsp:txXfrm>
    </dsp:sp>
    <dsp:sp modelId="{AD7E4DC4-47C2-4938-B658-309DCA38CA24}">
      <dsp:nvSpPr>
        <dsp:cNvPr id="0" name=""/>
        <dsp:cNvSpPr/>
      </dsp:nvSpPr>
      <dsp:spPr>
        <a:xfrm rot="5400000">
          <a:off x="3432473" y="-1493391"/>
          <a:ext cx="1300162" cy="705078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Метаболіти, що утворилися, підлягають ферментативним реакціям розщеплення з вивільненням хімічної енергії – АТФ</a:t>
          </a:r>
          <a:endParaRPr lang="uk-UA" sz="2400" kern="1200" dirty="0"/>
        </a:p>
      </dsp:txBody>
      <dsp:txXfrm rot="-5400000">
        <a:off x="557164" y="1445387"/>
        <a:ext cx="6987313" cy="1173224"/>
      </dsp:txXfrm>
    </dsp:sp>
    <dsp:sp modelId="{2F256F4E-1CCA-4739-A421-4DBA1677C43E}">
      <dsp:nvSpPr>
        <dsp:cNvPr id="0" name=""/>
        <dsp:cNvSpPr/>
      </dsp:nvSpPr>
      <dsp:spPr>
        <a:xfrm>
          <a:off x="205" y="1743965"/>
          <a:ext cx="556957" cy="5760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2</a:t>
          </a:r>
          <a:endParaRPr lang="uk-UA" sz="3200" kern="1200" dirty="0"/>
        </a:p>
      </dsp:txBody>
      <dsp:txXfrm>
        <a:off x="27393" y="1771153"/>
        <a:ext cx="502581" cy="521693"/>
      </dsp:txXfrm>
    </dsp:sp>
    <dsp:sp modelId="{E2DA8275-A1EF-44C6-BBF8-4494B6281455}">
      <dsp:nvSpPr>
        <dsp:cNvPr id="0" name=""/>
        <dsp:cNvSpPr/>
      </dsp:nvSpPr>
      <dsp:spPr>
        <a:xfrm rot="5400000">
          <a:off x="3452693" y="-91566"/>
          <a:ext cx="1300162" cy="700997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800" kern="1200" dirty="0" smtClean="0"/>
            <a:t>Відбувається окиснення </a:t>
          </a:r>
          <a:r>
            <a:rPr lang="uk-UA" sz="2800" kern="1200" dirty="0" err="1" smtClean="0"/>
            <a:t>ацетил-КоА</a:t>
          </a:r>
          <a:r>
            <a:rPr lang="uk-UA" sz="2800" kern="1200" dirty="0" smtClean="0"/>
            <a:t> до кінцевих метаболітів – </a:t>
          </a:r>
          <a:r>
            <a:rPr lang="en-US" sz="2800" kern="1200" dirty="0" smtClean="0"/>
            <a:t>CO2 </a:t>
          </a:r>
          <a:r>
            <a:rPr lang="uk-UA" sz="2800" kern="1200" dirty="0" smtClean="0"/>
            <a:t>і </a:t>
          </a:r>
          <a:r>
            <a:rPr lang="en-US" sz="2800" kern="1200" dirty="0" smtClean="0"/>
            <a:t>H2O.  </a:t>
          </a:r>
          <a:endParaRPr lang="uk-UA" sz="2800" kern="1200" dirty="0"/>
        </a:p>
      </dsp:txBody>
      <dsp:txXfrm rot="-5400000">
        <a:off x="597786" y="2826810"/>
        <a:ext cx="6946508" cy="1173224"/>
      </dsp:txXfrm>
    </dsp:sp>
    <dsp:sp modelId="{970998E8-1AE7-40E5-B7EF-39CA8861BA61}">
      <dsp:nvSpPr>
        <dsp:cNvPr id="0" name=""/>
        <dsp:cNvSpPr/>
      </dsp:nvSpPr>
      <dsp:spPr>
        <a:xfrm>
          <a:off x="205" y="3112118"/>
          <a:ext cx="597579" cy="6026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3</a:t>
          </a:r>
          <a:endParaRPr lang="uk-UA" sz="3200" kern="1200" dirty="0"/>
        </a:p>
      </dsp:txBody>
      <dsp:txXfrm>
        <a:off x="29376" y="3141289"/>
        <a:ext cx="539237" cy="5442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45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94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6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100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7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1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965441"/>
            <a:ext cx="7869890" cy="3667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5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5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5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5460" y="113992"/>
            <a:ext cx="7869890" cy="74905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1131590"/>
            <a:ext cx="7772400" cy="2292970"/>
          </a:xfrm>
        </p:spPr>
        <p:txBody>
          <a:bodyPr>
            <a:noAutofit/>
          </a:bodyPr>
          <a:lstStyle/>
          <a:p>
            <a:pPr algn="ctr"/>
            <a:r>
              <a:rPr lang="uk-UA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Спецкурс біологічна хімія</a:t>
            </a:r>
            <a:endParaRPr lang="uk-UA" sz="72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115616" y="3795886"/>
            <a:ext cx="6858000" cy="1241822"/>
          </a:xfrm>
        </p:spPr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3023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9992" y="0"/>
            <a:ext cx="4441304" cy="1008112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 smtClean="0">
                <a:solidFill>
                  <a:schemeClr val="accent4">
                    <a:lumMod val="50000"/>
                  </a:schemeClr>
                </a:solidFill>
              </a:rPr>
              <a:t>Обмін ліпідів</a:t>
            </a:r>
            <a:endParaRPr lang="uk-UA" sz="5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16970" r="19696" b="2423"/>
          <a:stretch/>
        </p:blipFill>
        <p:spPr>
          <a:xfrm>
            <a:off x="396259" y="411511"/>
            <a:ext cx="4268485" cy="428998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670036" y="1131590"/>
            <a:ext cx="38701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Обмін ліпідів у тканинах є біологічно найбільш важливим етапом їхнього перетворення. </a:t>
            </a:r>
            <a:endParaRPr lang="uk-UA" sz="2400" dirty="0" smtClean="0"/>
          </a:p>
          <a:p>
            <a:pPr algn="ctr"/>
            <a:r>
              <a:rPr lang="uk-UA" sz="2400" dirty="0" smtClean="0"/>
              <a:t>На </a:t>
            </a:r>
            <a:r>
              <a:rPr lang="uk-UA" sz="2400" dirty="0"/>
              <a:t>цій фазі відбувається асиміляція ліпідів у виді пластичного матеріалу і розщеплення їх з вивільненням енергії.</a:t>
            </a:r>
          </a:p>
        </p:txBody>
      </p:sp>
    </p:spTree>
    <p:extLst>
      <p:ext uri="{BB962C8B-B14F-4D97-AF65-F5344CB8AC3E}">
        <p14:creationId xmlns:p14="http://schemas.microsoft.com/office/powerpoint/2010/main" val="845906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99824" y="29960"/>
            <a:ext cx="3876632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5400" b="1" dirty="0" smtClean="0">
                <a:solidFill>
                  <a:schemeClr val="accent4">
                    <a:lumMod val="50000"/>
                  </a:schemeClr>
                </a:solidFill>
              </a:rPr>
              <a:t>Обмін  вуглеводів</a:t>
            </a:r>
            <a:endParaRPr lang="uk-UA" sz="5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39" t="16906" r="25587" b="-1956"/>
          <a:stretch/>
        </p:blipFill>
        <p:spPr>
          <a:xfrm>
            <a:off x="467544" y="339502"/>
            <a:ext cx="4248472" cy="469073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716016" y="1325255"/>
            <a:ext cx="40324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/>
              <a:t>В органах травлення під впливом ферментів вуглеводи їжі розщеплюються на глюкозу, яка всмоктується в кров. Вона </a:t>
            </a:r>
            <a:r>
              <a:rPr lang="ru-RU" sz="2400" dirty="0" smtClean="0"/>
              <a:t>легко </a:t>
            </a:r>
            <a:r>
              <a:rPr lang="uk-UA" sz="2400" dirty="0" smtClean="0"/>
              <a:t>розкладається у мітохондріях, вивільняючи енергію у формі АТФ. </a:t>
            </a:r>
          </a:p>
          <a:p>
            <a:pPr algn="ctr"/>
            <a:r>
              <a:rPr lang="uk-UA" sz="2400" dirty="0" smtClean="0"/>
              <a:t>Тому вуглеводи є основним джерелом енергії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517320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-92546"/>
            <a:ext cx="3600400" cy="1152128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 smtClean="0">
                <a:solidFill>
                  <a:schemeClr val="accent4">
                    <a:lumMod val="50000"/>
                  </a:schemeClr>
                </a:solidFill>
              </a:rPr>
              <a:t>Обмін НК</a:t>
            </a:r>
            <a:endParaRPr lang="uk-UA" sz="5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8166" y="195486"/>
            <a:ext cx="52028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i="1" dirty="0" smtClean="0"/>
              <a:t>Всі процеси розщеплення нуклеопротеїдів у харчовому каналі відображає схема</a:t>
            </a:r>
            <a:endParaRPr lang="uk-UA" sz="2000" i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9" r="6843"/>
          <a:stretch/>
        </p:blipFill>
        <p:spPr>
          <a:xfrm>
            <a:off x="424523" y="903372"/>
            <a:ext cx="4730096" cy="380718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147723" y="966763"/>
            <a:ext cx="338437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Нуклеїнові кислоти в їжі </a:t>
            </a:r>
            <a:r>
              <a:rPr lang="uk-UA" sz="2400" dirty="0" smtClean="0"/>
              <a:t>знаходяться </a:t>
            </a:r>
            <a:r>
              <a:rPr lang="uk-UA" sz="2400" dirty="0"/>
              <a:t>в основному у вигляді нуклеопротеїдів.</a:t>
            </a:r>
          </a:p>
          <a:p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154619" y="2771563"/>
            <a:ext cx="366585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dirty="0"/>
              <a:t>Продукти </a:t>
            </a:r>
            <a:r>
              <a:rPr lang="uk-UA" sz="2000" dirty="0" err="1"/>
              <a:t>розщепл</a:t>
            </a:r>
            <a:r>
              <a:rPr lang="en-US" sz="2000" dirty="0"/>
              <a:t>e</a:t>
            </a:r>
            <a:r>
              <a:rPr lang="uk-UA" sz="2000" dirty="0" err="1"/>
              <a:t>ння</a:t>
            </a:r>
            <a:r>
              <a:rPr lang="uk-UA" sz="2000" dirty="0"/>
              <a:t> </a:t>
            </a:r>
            <a:r>
              <a:rPr lang="uk-UA" sz="2000" dirty="0" smtClean="0"/>
              <a:t>НК всмоктуються </a:t>
            </a:r>
            <a:r>
              <a:rPr lang="uk-UA" sz="2000" dirty="0"/>
              <a:t>в тонкій кишці у вигляді </a:t>
            </a:r>
            <a:r>
              <a:rPr lang="uk-UA" sz="2000" dirty="0" err="1"/>
              <a:t>мононуклеотидів</a:t>
            </a:r>
            <a:r>
              <a:rPr lang="uk-UA" sz="2000" dirty="0"/>
              <a:t>, </a:t>
            </a:r>
            <a:r>
              <a:rPr lang="uk-UA" sz="2000" dirty="0" err="1"/>
              <a:t>нуклеозидів</a:t>
            </a:r>
            <a:r>
              <a:rPr lang="uk-UA" sz="2000" dirty="0"/>
              <a:t>, пентоз, пуринових і </a:t>
            </a:r>
            <a:r>
              <a:rPr lang="uk-UA" sz="2000" dirty="0" err="1"/>
              <a:t>піримідинових</a:t>
            </a:r>
            <a:r>
              <a:rPr lang="uk-UA" sz="2000" dirty="0"/>
              <a:t> основ, фосфорної </a:t>
            </a:r>
            <a:r>
              <a:rPr lang="uk-UA" sz="2000" dirty="0" smtClean="0"/>
              <a:t>кислоти.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795414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859782"/>
            <a:ext cx="2026742" cy="204700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0411" y="483518"/>
            <a:ext cx="7315200" cy="3528392"/>
          </a:xfrm>
        </p:spPr>
        <p:txBody>
          <a:bodyPr>
            <a:noAutofit/>
          </a:bodyPr>
          <a:lstStyle/>
          <a:p>
            <a:pPr algn="ctr"/>
            <a:r>
              <a:rPr lang="uk-UA" sz="6000" dirty="0" smtClean="0"/>
              <a:t>Біологічна хімія вивчає  перетворення речовин у живому організмі</a:t>
            </a:r>
            <a:endParaRPr lang="uk-UA" sz="6000" dirty="0"/>
          </a:p>
        </p:txBody>
      </p:sp>
    </p:spTree>
    <p:extLst>
      <p:ext uri="{BB962C8B-B14F-4D97-AF65-F5344CB8AC3E}">
        <p14:creationId xmlns:p14="http://schemas.microsoft.com/office/powerpoint/2010/main" val="2425333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533402747"/>
              </p:ext>
            </p:extLst>
          </p:nvPr>
        </p:nvGraphicFramePr>
        <p:xfrm>
          <a:off x="467544" y="806121"/>
          <a:ext cx="8244408" cy="4337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51520" y="153438"/>
            <a:ext cx="8964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Обмін речовин складається з  послідовних стадій</a:t>
            </a:r>
            <a:endParaRPr lang="uk-U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9353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572586890"/>
              </p:ext>
            </p:extLst>
          </p:nvPr>
        </p:nvGraphicFramePr>
        <p:xfrm>
          <a:off x="539552" y="555526"/>
          <a:ext cx="806489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8110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555526"/>
            <a:ext cx="79928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/>
              <a:t>У ферментативному розщепленні складних біоорганічних сполук в організмі виділяють 3 основні стадії, що є загальними для катаболізму різних </a:t>
            </a:r>
            <a:r>
              <a:rPr lang="uk-UA" sz="3200" dirty="0" err="1" smtClean="0"/>
              <a:t>біомолекул</a:t>
            </a:r>
            <a:r>
              <a:rPr lang="uk-UA" sz="3200" dirty="0" smtClean="0"/>
              <a:t>.</a:t>
            </a:r>
            <a:endParaRPr lang="uk-UA" sz="32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913241390"/>
              </p:ext>
            </p:extLst>
          </p:nvPr>
        </p:nvGraphicFramePr>
        <p:xfrm>
          <a:off x="1691680" y="2499742"/>
          <a:ext cx="6096000" cy="2425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4802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371611934"/>
              </p:ext>
            </p:extLst>
          </p:nvPr>
        </p:nvGraphicFramePr>
        <p:xfrm>
          <a:off x="899592" y="555526"/>
          <a:ext cx="760816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0108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33"/>
          <a:stretch/>
        </p:blipFill>
        <p:spPr>
          <a:xfrm>
            <a:off x="3275856" y="70310"/>
            <a:ext cx="5749702" cy="499753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78008" y="1137915"/>
            <a:ext cx="28803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/>
              <a:t>Схема загальних шляхів катаболізму </a:t>
            </a:r>
            <a:r>
              <a:rPr lang="uk-UA" sz="3200" dirty="0" err="1" smtClean="0"/>
              <a:t>біомолекул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060951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8787" y="-88337"/>
            <a:ext cx="4650501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5400" b="1" dirty="0" smtClean="0">
                <a:solidFill>
                  <a:schemeClr val="accent4">
                    <a:lumMod val="50000"/>
                  </a:schemeClr>
                </a:solidFill>
              </a:rPr>
              <a:t>Структура білків</a:t>
            </a:r>
            <a:endParaRPr lang="uk-UA" sz="5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84" t="13771" r="19091" b="42391"/>
          <a:stretch/>
        </p:blipFill>
        <p:spPr>
          <a:xfrm>
            <a:off x="755576" y="723675"/>
            <a:ext cx="5709486" cy="278417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098297" y="3499175"/>
            <a:ext cx="59046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/>
              <a:t>1.Первинна структура (ланцюг амінокислот)</a:t>
            </a:r>
          </a:p>
          <a:p>
            <a:pPr algn="just"/>
            <a:r>
              <a:rPr lang="uk-UA" sz="2400" dirty="0" smtClean="0"/>
              <a:t>2.Вторинна структура (</a:t>
            </a:r>
            <a:r>
              <a:rPr lang="uk-UA" sz="2400" dirty="0" smtClean="0">
                <a:sym typeface="Symbol"/>
              </a:rPr>
              <a:t>-спіраль</a:t>
            </a:r>
            <a:r>
              <a:rPr lang="uk-UA" sz="2400" dirty="0" smtClean="0"/>
              <a:t>)</a:t>
            </a:r>
          </a:p>
          <a:p>
            <a:pPr algn="just"/>
            <a:r>
              <a:rPr lang="uk-UA" sz="2400" dirty="0" smtClean="0"/>
              <a:t>3.Третинна структура</a:t>
            </a:r>
          </a:p>
          <a:p>
            <a:pPr algn="just"/>
            <a:r>
              <a:rPr lang="uk-UA" sz="2400" dirty="0" smtClean="0"/>
              <a:t>4.Четвертинна структура (клубок білків)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04733" y="149163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1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74452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2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067944" y="98757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709367" y="117224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4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43989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7984" y="0"/>
            <a:ext cx="4441304" cy="1008112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 smtClean="0">
                <a:solidFill>
                  <a:schemeClr val="accent4">
                    <a:lumMod val="50000"/>
                  </a:schemeClr>
                </a:solidFill>
              </a:rPr>
              <a:t>Обмін білків</a:t>
            </a:r>
            <a:endParaRPr lang="uk-UA" sz="5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3" t="17172" r="19394" b="7677"/>
          <a:stretch/>
        </p:blipFill>
        <p:spPr>
          <a:xfrm>
            <a:off x="382954" y="411510"/>
            <a:ext cx="4373122" cy="422545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4756076" y="1059582"/>
            <a:ext cx="381642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/>
              <a:t>Білки їжі в органах травлення розщеплюються на амінокислоти. </a:t>
            </a:r>
          </a:p>
          <a:p>
            <a:pPr algn="ctr"/>
            <a:r>
              <a:rPr lang="uk-UA" sz="2400" dirty="0" smtClean="0"/>
              <a:t>Які всмоктуються в кров і розносяться по всіх органах і тканинах, де з них під виливом ферментів синтезуються нові білки, властиві організму.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0378172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himicheskie-eksperimenty</Template>
  <TotalTime>133</TotalTime>
  <Words>318</Words>
  <Application>Microsoft Office PowerPoint</Application>
  <PresentationFormat>Экран (16:9)</PresentationFormat>
  <Paragraphs>46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Спецкурс біологічна хімія</vt:lpstr>
      <vt:lpstr>Біологічна хімія вивчає  перетворення речовин у живому організмі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білків</vt:lpstr>
      <vt:lpstr>Обмін білків</vt:lpstr>
      <vt:lpstr>Обмін ліпідів</vt:lpstr>
      <vt:lpstr>Обмін  вуглеводів</vt:lpstr>
      <vt:lpstr>Обмін НК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Спецкурс біологічна хімія</dc:title>
  <dc:creator>HP 655</dc:creator>
  <cp:lastModifiedBy>HP 655</cp:lastModifiedBy>
  <cp:revision>13</cp:revision>
  <dcterms:created xsi:type="dcterms:W3CDTF">2021-03-17T08:38:12Z</dcterms:created>
  <dcterms:modified xsi:type="dcterms:W3CDTF">2021-03-17T11:03:11Z</dcterms:modified>
</cp:coreProperties>
</file>