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радіохімія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957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0400" y="495301"/>
            <a:ext cx="11049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уявлення про загальний зв’язок між мікроскопічними властивостями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ядер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властивостями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радіоактивних елементів та про радіоактивність, як фактор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 середовища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познайомити студентів з теоретичними основами сучасних методів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радіоактивності.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 вивчення даного курсу студент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повинен знати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-основні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радіохімії та радіоекології, методи, які широко використовуються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радіохімії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радіоекології, тобто різні варіанти радіометрії, ядерної спектрометрії,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активаційного аналізу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методу «мічених» атомів, методів ізотопних і неізотопних носіїв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поставити задачу, осмислити отриману інформацію 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 правильне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рішення.</a:t>
            </a:r>
          </a:p>
        </p:txBody>
      </p:sp>
    </p:spTree>
    <p:extLst>
      <p:ext uri="{BB962C8B-B14F-4D97-AF65-F5344CB8AC3E}">
        <p14:creationId xmlns:p14="http://schemas.microsoft.com/office/powerpoint/2010/main" val="219947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" y="198770"/>
            <a:ext cx="11645900" cy="6316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Зміст курсу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uk-UA" sz="24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. Предмет радіохімії та будова ядра.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2. Типи радіоактивних перетворювань.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3. Основні закони радіоактивного розпаду.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4. Взаємодія ядерного випромінювання з речовиною. Ефекти, якими супроводжується проходження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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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 - випромінювання через речовину.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5. Основи ядерної хімії. Утворення та одержання радіонуклідів. Ядерні реакції, визначення.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6. Основні характеристики ядерних реакцій: вихід реакції, ефективний перетин ядерних реакцій. Механізм ядерних реакцій.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7. Утворення радіонуклідів в енергетичних установах (штучна радіоактивність).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8. Фізико-хімічні закономірності поведінки радіоактивних речовин.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9.Методи виділення, розділення та концентрування радіоактивних нуклідів: Основні закономірності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співосадження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співкристалізації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6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54150"/>
            <a:ext cx="1153160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10. Хімія радіоактивних елементів. Особливості хімії радіоактивних елементів.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11. Поняття радіоекології. Основні цілі і завдання радіоекології. Радіаційний моніторинг та його особливості.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12. Джерела опромінення людини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йонізуючою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 радіацією. Зовнішнє та внутрішнє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опроміненя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. Зовнішнє опромінення космічними та природними джерелами радіації.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13. Опромінення за рахунок діяльності підприємств ядерного паливного циклу. Ядерні випробування, екологічні наслідки. Опромінення за рахунок джерел, які використовуються в медицині.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14. Дія радіаційного випромінювання на речовину. Загальні положення радіаційної хімії.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15 Біологічна дія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йонізуючого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 випромінювання. Механізм біологічної дії радіаційного випромінювання при зовнішньому опроміненні.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16. Норми радіаційної безпеки НРБУ-97, їх призначення.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</a:rPr>
              <a:t>17. Захист організму від зовнішнього та внутрішнього опромінення. Радіопротектори.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96147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942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Самостійна робота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. Фізичні основи радіохімії: будова атомного ядра, основні характеристики ядра. Елементарні частинки. Стійкість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ядер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, енергія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зв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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язку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(дефект маси).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2. Альфа-розпад, бета-перетворення, емісія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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-квантів та інші ядерні перетворення.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3. Одиниці радіоактивності. Визначення вмісту атомних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ядер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по їх радіоактивності. Природні радіонукліди та радіоактивні сімейства.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4. Детектори –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йонізаційні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камери, лічильник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Гейгера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Мюлера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, сцинтиляційні та напівпровідникові детектори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5. Основні закони, яким підпорядковуються ядерні реакції: закон збереження електричного заряду, закон збереження числа нуклонів, закон збереження енергії. Класифікація ядерних реакцій. Загальне та відмінне в хімічних та ядерних реакціях.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6. Ядерні реакції в природі (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протоно-протоний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цикл,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вуглицево-нітрогенний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цикл). Ядерні реакції, викликані космічним випромінюванням. Ядерні реакції в земній корі. Джерела нейтронів у природі. Утворення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трітію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в природі.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7. Ланцюгові реакції. Термоядерні реакції. Ядерні реактори, їх призначення та принцип роботи.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8. Розподіл радіоактивних речовин між двома фазами Визначення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мікрокомпоненту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макрокомпоненту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. Носії- ізотопні, специфічні( ізоморфні) та неспецифічні (інертні).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9. Методи концентрування та виділення радіонуклідів: екстракція, хроматографія, електрохімічні методи (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безструмового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осадження, електролізу, електрофорезу).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10. Радіохімія і періодичний закон Д. І.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Мендєлєєва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11. Дозиметрія. Основні поняття та одиниці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дозіметрії</a:t>
            </a:r>
            <a:r>
              <a:rPr lang="uk-UA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800" y="893231"/>
            <a:ext cx="11722100" cy="602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12. Природний радіаційний фон. Опромінення від інкорпорованих природних джерел. Радон – основне джерело внутрішнього опромінення. Технологічно змінений природний радіаційний фон.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13. Ядерна енергетика. Планові викиди, структура викидів, аварійні викиди. Аварія на ЧАЕС та вдосконалення підходів до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забеспечення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безпеки ядерної енергетики.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14. Радіоліз води. Радіоліз органічних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сполук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 (спирти, амінокислоти, нуклеїнові кислоти) та їх розчинів.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15. Шляхи надходження радіоактивних речовин до організму. Харчові ланцюги. Критичні органи при внутрішньому опроміненні організму.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16. Ліміт доз опромінення критичних органів.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17. Фізичні та хімічні методи захисту організму від опромінення.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18. Планування роботи в радіохімічній лабораторії. Особливості роботи з радіоактивними речовинами. 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19. Методи реєстрації ядерного випромінювання.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20. Статистичний характер радіоактивного розпаду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21. Закони радіоактивного розпаду. Радіоактивні сімейства.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22. Методи визначення енергії бета - та гама випромінювання. 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23. Дозиметри, механізм реєстрації ви проміння.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</a:rPr>
              <a:t>24. Ядерно-фізичні методи в аналізі об’єктів навколишнього середовища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839037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9955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30</TotalTime>
  <Words>761</Words>
  <Application>Microsoft Office PowerPoint</Application>
  <PresentationFormat>Широкоэкранный</PresentationFormat>
  <Paragraphs>52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Tw Cen MT</vt:lpstr>
      <vt:lpstr>Капля</vt:lpstr>
      <vt:lpstr>радіохімія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радіохімія</dc:title>
  <dc:creator>Пользователь Windows</dc:creator>
  <cp:lastModifiedBy>Пользователь Windows</cp:lastModifiedBy>
  <cp:revision>5</cp:revision>
  <dcterms:created xsi:type="dcterms:W3CDTF">2020-08-13T18:25:20Z</dcterms:created>
  <dcterms:modified xsi:type="dcterms:W3CDTF">2020-08-13T18:55:48Z</dcterms:modified>
</cp:coreProperties>
</file>